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144000" type="screen4x3"/>
  <p:notesSz cx="666273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782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296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321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567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785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805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97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97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368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108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97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3C52B-00D1-4681-B464-2A24D7FC38C5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1B722-69C5-404A-9458-EA249F2DE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27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egetables Blackboard Creative Food | Food menu design, Food background  wallpapers, Food poster design">
            <a:extLst>
              <a:ext uri="{FF2B5EF4-FFF2-40B4-BE49-F238E27FC236}">
                <a16:creationId xmlns:a16="http://schemas.microsoft.com/office/drawing/2014/main" id="{BACC9B95-874A-45AF-B37D-63F11BD61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1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5B09CE-59C7-4A4B-B87C-9F9F8468526A}"/>
              </a:ext>
            </a:extLst>
          </p:cNvPr>
          <p:cNvSpPr txBox="1"/>
          <p:nvPr/>
        </p:nvSpPr>
        <p:spPr>
          <a:xfrm>
            <a:off x="1124463" y="727222"/>
            <a:ext cx="4905635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BGN Price List</a:t>
            </a:r>
          </a:p>
          <a:p>
            <a:endParaRPr lang="en-GB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  <a:p>
            <a:pPr>
              <a:tabLst>
                <a:tab pos="2595563" algn="l"/>
              </a:tabLst>
            </a:pPr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Main meal				£2.10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Pasta pot						£1.90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Meat pasta						£2.10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Vegetarian pasta					£1.90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Jacket potato						£1.00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Chips/roast/mashed potato	     	     80p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Vegetables					     	     60p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Bacon/sausage roll			  £1-£1.50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Panini/wrap/baguette				£1.90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Sandwiches						£1.65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Soup with roll					£1.50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Soup							£1.20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Roll							     	     30p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Homemade options (shortbread)	     80p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Homemade cookies				     50p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Pudding with custard				     80p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Plain water						     70p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Flavoured water					     80p</a:t>
            </a:r>
          </a:p>
          <a:p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Cans							     80p</a:t>
            </a:r>
          </a:p>
          <a:p>
            <a:endParaRPr lang="en-GB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MEAL DEALS £2.50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Includes main meal/pasta pot and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pre-packed cake or plain/flavoured water</a:t>
            </a:r>
          </a:p>
        </p:txBody>
      </p:sp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C4EF8179-BF36-4806-BA5B-AFF594CB3F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6" y="85786"/>
            <a:ext cx="951013" cy="123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7701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207</Words>
  <Application>Microsoft Office PowerPoint</Application>
  <PresentationFormat>On-screen Show (4:3)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Gadugi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Butler</dc:creator>
  <cp:lastModifiedBy>Debbie Coleman</cp:lastModifiedBy>
  <cp:revision>5</cp:revision>
  <cp:lastPrinted>2021-05-26T11:27:20Z</cp:lastPrinted>
  <dcterms:created xsi:type="dcterms:W3CDTF">2021-05-26T10:28:44Z</dcterms:created>
  <dcterms:modified xsi:type="dcterms:W3CDTF">2021-10-05T10:11:42Z</dcterms:modified>
</cp:coreProperties>
</file>