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797675" cy="98567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90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889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867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6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506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658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857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527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615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454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10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586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1131D-BE0D-4630-8679-0B0BBC8CA18F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770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althy Eating Background Food Photography Different Fruits And Vegetables  Stock Photo - Download Image Now - iStock">
            <a:extLst>
              <a:ext uri="{FF2B5EF4-FFF2-40B4-BE49-F238E27FC236}">
                <a16:creationId xmlns:a16="http://schemas.microsoft.com/office/drawing/2014/main" id="{BA8C5C6E-986E-4B91-8E34-A89C424DFA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00"/>
          <a:stretch/>
        </p:blipFill>
        <p:spPr bwMode="auto">
          <a:xfrm>
            <a:off x="0" y="617357"/>
            <a:ext cx="9144000" cy="6240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badge">
            <a:extLst>
              <a:ext uri="{FF2B5EF4-FFF2-40B4-BE49-F238E27FC236}">
                <a16:creationId xmlns:a16="http://schemas.microsoft.com/office/drawing/2014/main" id="{B4CB81EE-7484-4266-A78C-BBBEA2B08A7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2" y="49916"/>
            <a:ext cx="507668" cy="5741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8DBDC79-9645-4190-8EF6-FA2162E3CD00}"/>
              </a:ext>
            </a:extLst>
          </p:cNvPr>
          <p:cNvSpPr txBox="1"/>
          <p:nvPr/>
        </p:nvSpPr>
        <p:spPr>
          <a:xfrm>
            <a:off x="660363" y="3737678"/>
            <a:ext cx="789649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Gluten free and dairy free is available daily, but please pre-order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Please see labels for allergens and the allergen 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Please be aware that due to the way our food is prepared, additional allergens may be present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4BAD86-BDC3-43FF-971E-7301F61B744E}"/>
              </a:ext>
            </a:extLst>
          </p:cNvPr>
          <p:cNvSpPr txBox="1"/>
          <p:nvPr/>
        </p:nvSpPr>
        <p:spPr>
          <a:xfrm>
            <a:off x="3594232" y="184666"/>
            <a:ext cx="1375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Segoe UI Symbol" panose="020B0502040204020203" pitchFamily="34" charset="0"/>
                <a:ea typeface="Segoe UI Symbol" panose="020B0502040204020203" pitchFamily="34" charset="0"/>
              </a:rPr>
              <a:t>ALLERGENS</a:t>
            </a:r>
          </a:p>
        </p:txBody>
      </p:sp>
      <p:pic>
        <p:nvPicPr>
          <p:cNvPr id="7" name="Picture 6" descr="badge">
            <a:extLst>
              <a:ext uri="{FF2B5EF4-FFF2-40B4-BE49-F238E27FC236}">
                <a16:creationId xmlns:a16="http://schemas.microsoft.com/office/drawing/2014/main" id="{B483EF2E-AB9F-47C8-A391-0AC3FC2D0A5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6857" y="43194"/>
            <a:ext cx="507668" cy="57416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F2778CE-AA8A-462E-B741-AA0F566E0BC5}"/>
              </a:ext>
            </a:extLst>
          </p:cNvPr>
          <p:cNvSpPr txBox="1"/>
          <p:nvPr/>
        </p:nvSpPr>
        <p:spPr>
          <a:xfrm>
            <a:off x="314056" y="878717"/>
            <a:ext cx="890428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baseline="300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Celery								8.  Molluscs, </a:t>
            </a:r>
            <a:r>
              <a:rPr lang="en-GB" sz="2000" b="1" baseline="30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</a:t>
            </a:r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 shellfish/snails/squid/whelks/oyster sauce 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Cereal containing Gluten					9.  Mustard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Crustaceans							10. Nuts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Eggs                         						11. Peanuts                                    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Fish     								12.  </a:t>
            </a:r>
            <a:r>
              <a:rPr lang="en-GB" sz="2000" b="1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Sesame Seeds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Lupin 								13.  Sulphur Dioxide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Milk								14.  Soya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462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</TotalTime>
  <Words>149</Words>
  <Application>Microsoft Office PowerPoint</Application>
  <PresentationFormat>On-screen Show 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Segoe UI Symbol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Butler</dc:creator>
  <cp:lastModifiedBy>Debbie Coleman</cp:lastModifiedBy>
  <cp:revision>20</cp:revision>
  <cp:lastPrinted>2021-05-26T11:06:38Z</cp:lastPrinted>
  <dcterms:created xsi:type="dcterms:W3CDTF">2021-05-26T10:23:43Z</dcterms:created>
  <dcterms:modified xsi:type="dcterms:W3CDTF">2021-09-13T10:14:16Z</dcterms:modified>
</cp:coreProperties>
</file>