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1"/>
  </p:notesMasterIdLst>
  <p:sldIdLst>
    <p:sldId id="2028" r:id="rId5"/>
    <p:sldId id="2029" r:id="rId6"/>
    <p:sldId id="290" r:id="rId7"/>
    <p:sldId id="2030" r:id="rId8"/>
    <p:sldId id="2031" r:id="rId9"/>
    <p:sldId id="2000" r:id="rId10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6911"/>
    <a:srgbClr val="00FFFF"/>
    <a:srgbClr val="FFFF00"/>
    <a:srgbClr val="0066CC"/>
    <a:srgbClr val="CCFF66"/>
    <a:srgbClr val="00CCFF"/>
    <a:srgbClr val="FF99FF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275DED-C05F-4AD4-A300-45E2ADA36E70}" type="datetimeFigureOut">
              <a:rPr lang="en-GB" smtClean="0"/>
              <a:t>30/01/2025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D1311C-1BF9-40DF-ACE9-083648CC9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15117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025765-546A-E47A-8D05-2335EF1EB1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60A951E-2C99-D630-F18E-A92435DFEE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2A8982-73A6-8940-78F4-59F2C78D33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73310-7F97-41F6-8B4C-0A199165F6B7}" type="datetimeFigureOut">
              <a:rPr lang="en-GB" smtClean="0"/>
              <a:t>30/01/2025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5F9EC4-D911-A5FA-5E73-958C6794FA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90A6D2-DEF5-9B1C-00ED-45EA85E914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A31E7-F093-45D1-9A22-8A5E832BB8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8704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7CCC01-D935-EFAE-9D5F-FE9B15FD7F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E2C50A-7707-B59F-22C6-62D11624FA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8288AE-2356-CB05-2A9E-3C12C5E1D8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73310-7F97-41F6-8B4C-0A199165F6B7}" type="datetimeFigureOut">
              <a:rPr lang="en-GB" smtClean="0"/>
              <a:t>30/01/2025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C342B2-2715-1D53-CE81-CE07A1E3B2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761956-1ADC-FB91-9D78-1867DE5CCE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A31E7-F093-45D1-9A22-8A5E832BB8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24347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A1AAA4-4F15-AEE0-AD3B-24DF2B0A47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F44F729-DDD7-F55A-6CC8-DD280241E9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248069-2F45-6779-6BCD-6252985DE8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73310-7F97-41F6-8B4C-0A199165F6B7}" type="datetimeFigureOut">
              <a:rPr lang="en-GB" smtClean="0"/>
              <a:t>30/01/2025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717214-6F8E-0D8D-0FFA-AE774A045D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F47037-F928-3FD1-736A-D750BE6DCC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A31E7-F093-45D1-9A22-8A5E832BB8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32673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8C3179-F8B1-6376-9ADB-9BDE7387E1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78E1A7-B7F3-BB38-CF37-8DCE01E6A14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8AEF0CA-909E-6A40-1CDD-7EDCEE7C98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040AFE1-073B-FDEB-0BA0-00B3AAB91D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73310-7F97-41F6-8B4C-0A199165F6B7}" type="datetimeFigureOut">
              <a:rPr lang="en-GB" smtClean="0"/>
              <a:t>30/01/2025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3DE3417-AFA7-A2BC-4812-A8C46F37FC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0028C05-9CF0-B11A-59B0-2D53A23F4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A31E7-F093-45D1-9A22-8A5E832BB8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12917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1759A7-B5C6-3272-2448-A8B7CD75FE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DAA487-A42B-E86E-0C1C-BA479A1856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9B03A55-9894-1E9C-F5B1-4260B2BB6E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A385108-6DFD-6291-A0D8-54743947DD3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8467067-8AB5-8591-3ABF-B8BB55395CE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90F5AAE-DB5B-7824-BA61-C4A16F4772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73310-7F97-41F6-8B4C-0A199165F6B7}" type="datetimeFigureOut">
              <a:rPr lang="en-GB" smtClean="0"/>
              <a:t>30/01/2025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963A18F-E824-5844-D564-C4F731AE78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6305566-8913-883D-7B8C-D2AB183DFA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A31E7-F093-45D1-9A22-8A5E832BB8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1976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9ED5C1-BF47-5370-502D-2A9DC8B98B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62A3B9A-574E-F90F-4637-E194AF429D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73310-7F97-41F6-8B4C-0A199165F6B7}" type="datetimeFigureOut">
              <a:rPr lang="en-GB" smtClean="0"/>
              <a:t>30/01/2025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C1C5914-2C2B-AA2B-7D10-EC175EA91C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F84C9F4-7A0F-558B-A3D2-BA3021A2CB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A31E7-F093-45D1-9A22-8A5E832BB8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64794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6EAC44F-6BB4-B320-C391-0E79399555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73310-7F97-41F6-8B4C-0A199165F6B7}" type="datetimeFigureOut">
              <a:rPr lang="en-GB" smtClean="0"/>
              <a:t>30/01/2025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2BE0DE9-A0D7-02F5-6EB2-4BD56B7959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C1A0A4-7AB8-1B71-2110-7BDFD24D1C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A31E7-F093-45D1-9A22-8A5E832BB8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6179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D4472F-A047-8AD2-A57B-3BA29F144A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8E2846-6D2B-3E5B-B62B-0362382573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8A09F28-518C-851D-E237-D940EE05831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17C8E7-36EF-5C8F-5FFC-E60F1F95E7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73310-7F97-41F6-8B4C-0A199165F6B7}" type="datetimeFigureOut">
              <a:rPr lang="en-GB" smtClean="0"/>
              <a:t>30/01/2025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5AE5CAE-38AD-3409-5376-B6DDA56DEB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97CC30C-1AFF-BAB0-EB0E-C9A85C2761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A31E7-F093-45D1-9A22-8A5E832BB8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21041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409061-5987-EE6D-EE4B-03E3716D59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44C209B-5BDC-BE7A-A6FF-F44EE93C58E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71F8A2F-14ED-D3C9-4A5D-0C7C5B3D58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1934FE-923F-9C30-BFDA-A8393F73C3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73310-7F97-41F6-8B4C-0A199165F6B7}" type="datetimeFigureOut">
              <a:rPr lang="en-GB" smtClean="0"/>
              <a:t>30/01/2025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B0416C7-225E-ADAC-5269-35F9794677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521F397-593C-2388-D9EA-4ABB7BFAFA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A31E7-F093-45D1-9A22-8A5E832BB8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53214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9589D3-BB21-B67B-B6BC-A824F98D56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08A2E6A-00B0-B661-71A1-3F061425D0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BEA2E6-00DA-F9B6-913A-BB490FE356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73310-7F97-41F6-8B4C-0A199165F6B7}" type="datetimeFigureOut">
              <a:rPr lang="en-GB" smtClean="0"/>
              <a:t>30/01/2025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79FCA8-0F77-04CE-0BE1-1D6AFC8338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59BBCF-C24E-CC3C-3929-BE8586C050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A31E7-F093-45D1-9A22-8A5E832BB8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81161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CDACD5D-213F-0A9A-A8EA-4505D9C62E6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20F79CC-6AFF-1148-1A15-F43CC60AA2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49B629-E548-D551-5EC8-82660F5E5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73310-7F97-41F6-8B4C-0A199165F6B7}" type="datetimeFigureOut">
              <a:rPr lang="en-GB" smtClean="0"/>
              <a:t>30/01/2025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7FE6DF-16C7-4F31-9CA7-946428B753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BD0335-F9ED-E7DE-2939-69BC36C2CC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A31E7-F093-45D1-9A22-8A5E832BB8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43043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D36AFA6-2E94-5C86-31DF-924184ACA0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2C65CB-D849-C024-EA11-3EBECCEFB7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787672-77C9-5263-E303-DFE916AE038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373310-7F97-41F6-8B4C-0A199165F6B7}" type="datetimeFigureOut">
              <a:rPr lang="en-GB" smtClean="0"/>
              <a:t>30/01/2025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FB8B2E-2895-24D5-4146-25A7E2B975E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5442C6-DF35-958C-8171-9DEA1C841A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6A31E7-F093-45D1-9A22-8A5E832BB8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40780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3DCB98-4D35-754F-0904-20CD821321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16543" y="3868271"/>
            <a:ext cx="10416989" cy="2640106"/>
          </a:xfrm>
        </p:spPr>
        <p:txBody>
          <a:bodyPr>
            <a:noAutofit/>
          </a:bodyPr>
          <a:lstStyle/>
          <a:p>
            <a:r>
              <a:rPr lang="en-GB" sz="6600" b="1" dirty="0">
                <a:solidFill>
                  <a:schemeClr val="accent6">
                    <a:lumMod val="75000"/>
                  </a:schemeClr>
                </a:solidFill>
              </a:rPr>
              <a:t>Mission week in Computing</a:t>
            </a:r>
            <a:br>
              <a:rPr lang="en-GB" sz="6600" b="1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en-GB" sz="3200" b="1" dirty="0">
                <a:solidFill>
                  <a:schemeClr val="bg1"/>
                </a:solidFill>
              </a:rPr>
              <a:t>j</a:t>
            </a:r>
            <a:br>
              <a:rPr lang="en-GB" sz="6600" b="1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en-GB" sz="9600" b="1" dirty="0">
                <a:solidFill>
                  <a:srgbClr val="7030A0"/>
                </a:solidFill>
              </a:rPr>
              <a:t>HOPE</a:t>
            </a:r>
            <a:br>
              <a:rPr lang="en-GB" sz="6600" b="1" dirty="0">
                <a:solidFill>
                  <a:srgbClr val="7030A0"/>
                </a:solidFill>
              </a:rPr>
            </a:br>
            <a:br>
              <a:rPr lang="en-GB" sz="6600" b="1" dirty="0">
                <a:solidFill>
                  <a:srgbClr val="7030A0"/>
                </a:solidFill>
              </a:rPr>
            </a:br>
            <a:r>
              <a:rPr lang="en-GB" sz="6600" dirty="0">
                <a:solidFill>
                  <a:srgbClr val="7030A0"/>
                </a:solidFill>
              </a:rPr>
              <a:t>Creating animations to tell people how we can </a:t>
            </a:r>
            <a:br>
              <a:rPr lang="en-GB" sz="6600" dirty="0">
                <a:solidFill>
                  <a:srgbClr val="7030A0"/>
                </a:solidFill>
              </a:rPr>
            </a:br>
            <a:r>
              <a:rPr lang="en-GB" sz="6600" b="1" dirty="0">
                <a:solidFill>
                  <a:schemeClr val="accent6">
                    <a:lumMod val="50000"/>
                  </a:schemeClr>
                </a:solidFill>
              </a:rPr>
              <a:t>Care for Creation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B2F1E47-D31A-16DC-5EEC-A53500AE75C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335" r="16967"/>
          <a:stretch/>
        </p:blipFill>
        <p:spPr>
          <a:xfrm>
            <a:off x="9836523" y="0"/>
            <a:ext cx="2355477" cy="2148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46820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icycle with a black background&#10;&#10;Description automatically generated">
            <a:extLst>
              <a:ext uri="{FF2B5EF4-FFF2-40B4-BE49-F238E27FC236}">
                <a16:creationId xmlns:a16="http://schemas.microsoft.com/office/drawing/2014/main" id="{A734A06A-FFB0-2D6C-99AD-CB58CDE04F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099" y="157162"/>
            <a:ext cx="8720559" cy="280511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Picture 4" descr="A yellow and blue background with a grey object&#10;&#10;Description automatically generated">
            <a:extLst>
              <a:ext uri="{FF2B5EF4-FFF2-40B4-BE49-F238E27FC236}">
                <a16:creationId xmlns:a16="http://schemas.microsoft.com/office/drawing/2014/main" id="{22D38E3F-5298-CC60-4604-C5BCAAC91D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098" y="3428999"/>
            <a:ext cx="8715375" cy="290512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7272010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2026371C-26D1-A2B6-A5CC-0D2101E9EA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419100"/>
            <a:ext cx="7677150" cy="255905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3" name="Picture 12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E5F4A9E1-9226-5A10-2394-746174A2B3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312" y="3652744"/>
            <a:ext cx="7564041" cy="233530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488847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81C767C1-E97D-D8A2-32AB-36BA7718D7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539" y="235323"/>
            <a:ext cx="9042586" cy="303442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Picture 4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777A1D60-4B93-8965-E829-6ECA548314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262" y="3962400"/>
            <a:ext cx="9266985" cy="2660277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495197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red house with a black roof and a green field&#10;&#10;Description automatically generated">
            <a:extLst>
              <a:ext uri="{FF2B5EF4-FFF2-40B4-BE49-F238E27FC236}">
                <a16:creationId xmlns:a16="http://schemas.microsoft.com/office/drawing/2014/main" id="{18947604-74BE-448D-A815-8BBF9F92F6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999" y="428624"/>
            <a:ext cx="8582025" cy="286067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Picture 7" descr="A yellow square with black lines&#10;&#10;Description automatically generated with medium confidence">
            <a:extLst>
              <a:ext uri="{FF2B5EF4-FFF2-40B4-BE49-F238E27FC236}">
                <a16:creationId xmlns:a16="http://schemas.microsoft.com/office/drawing/2014/main" id="{4EB6BBEA-571B-D08E-DD80-62E8C4ED35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999" y="3429000"/>
            <a:ext cx="9601200" cy="32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2023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03CDEF7-7013-E23B-6EF9-15A1380ABDD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924" t="-446" r="17845" b="-14"/>
          <a:stretch/>
        </p:blipFill>
        <p:spPr>
          <a:xfrm>
            <a:off x="9672320" y="104298"/>
            <a:ext cx="2438400" cy="221488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29E583B-CCFE-04D0-120D-A370A6FBB3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7480" y="104298"/>
            <a:ext cx="10515600" cy="355441"/>
          </a:xfrm>
        </p:spPr>
        <p:txBody>
          <a:bodyPr>
            <a:normAutofit fontScale="90000"/>
          </a:bodyPr>
          <a:lstStyle/>
          <a:p>
            <a:r>
              <a:rPr lang="en-GB" dirty="0"/>
              <a:t>Hope and Kind</a:t>
            </a:r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4E64A16F-7E13-DA22-1CCC-4294137699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25" y="12573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B6D5EA74-CF71-637A-F2DD-EB489EC81F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25" y="171450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1" i="1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Tempus Sans ITC" panose="04020404030D070202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kumimoji="0" lang="en-US" altLang="en-US" sz="2400" b="1" i="1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kumimoji="0" lang="en-US" altLang="en-US" sz="2400" b="1" i="1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Tempus Sans ITC" panose="04020404030D070202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hub</a:t>
            </a:r>
            <a:r>
              <a:rPr kumimoji="0" lang="en-US" altLang="en-US" sz="2400" b="1" i="1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kumimoji="0" lang="en-US" altLang="en-US" sz="2400" b="1" i="1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Tempus Sans ITC" panose="04020404030D070202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kumimoji="0" lang="en-US" altLang="en-US" sz="2400" b="1" i="1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kumimoji="0" lang="en-US" altLang="en-US" sz="2400" b="1" i="1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Tempus Sans ITC" panose="04020404030D070202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faith</a:t>
            </a:r>
            <a:r>
              <a:rPr kumimoji="0" lang="en-US" altLang="en-US" sz="2400" b="1" i="1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32F7C46-E08D-A120-431B-B85E65B9E0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25" y="20828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D0CC44A2-900E-558C-A3E3-2F8D1E4320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9560" y="685324"/>
            <a:ext cx="4739640" cy="5885497"/>
          </a:xfrm>
        </p:spPr>
        <p:txBody>
          <a:bodyPr>
            <a:normAutofit fontScale="92500" lnSpcReduction="20000"/>
          </a:bodyPr>
          <a:lstStyle/>
          <a:p>
            <a:pPr marL="0" indent="0" algn="l">
              <a:buNone/>
            </a:pPr>
            <a:r>
              <a:rPr lang="en-GB" sz="1800" b="0" i="0" dirty="0">
                <a:solidFill>
                  <a:srgbClr val="242424"/>
                </a:solidFill>
                <a:effectLst/>
                <a:latin typeface="Aptos" panose="020B0004020202020204" pitchFamily="34" charset="0"/>
              </a:rPr>
              <a:t>It really doesn’t take that much</a:t>
            </a:r>
          </a:p>
          <a:p>
            <a:pPr marL="0" indent="0" algn="l">
              <a:buNone/>
            </a:pPr>
            <a:r>
              <a:rPr lang="en-GB" sz="1800" b="0" i="0" dirty="0">
                <a:solidFill>
                  <a:srgbClr val="242424"/>
                </a:solidFill>
                <a:effectLst/>
                <a:latin typeface="Aptos" panose="020B0004020202020204" pitchFamily="34" charset="0"/>
              </a:rPr>
              <a:t>To feel the warmth</a:t>
            </a:r>
          </a:p>
          <a:p>
            <a:pPr marL="0" indent="0" algn="l">
              <a:buNone/>
            </a:pPr>
            <a:r>
              <a:rPr lang="en-GB" sz="1800" b="0" i="0" dirty="0">
                <a:solidFill>
                  <a:srgbClr val="242424"/>
                </a:solidFill>
                <a:effectLst/>
                <a:latin typeface="Aptos" panose="020B0004020202020204" pitchFamily="34" charset="0"/>
              </a:rPr>
              <a:t>Of someone’s touch</a:t>
            </a:r>
          </a:p>
          <a:p>
            <a:pPr marL="0" indent="0" algn="l">
              <a:buNone/>
            </a:pPr>
            <a:r>
              <a:rPr lang="en-GB" sz="1800" b="0" i="0" dirty="0">
                <a:solidFill>
                  <a:srgbClr val="242424"/>
                </a:solidFill>
                <a:effectLst/>
                <a:latin typeface="Aptos" panose="020B0004020202020204" pitchFamily="34" charset="0"/>
              </a:rPr>
              <a:t> </a:t>
            </a:r>
          </a:p>
          <a:p>
            <a:pPr marL="0" indent="0" algn="l">
              <a:buNone/>
            </a:pPr>
            <a:r>
              <a:rPr lang="en-GB" sz="1800" b="0" i="0" dirty="0">
                <a:solidFill>
                  <a:srgbClr val="242424"/>
                </a:solidFill>
                <a:effectLst/>
                <a:latin typeface="Aptos" panose="020B0004020202020204" pitchFamily="34" charset="0"/>
              </a:rPr>
              <a:t>To share a moment</a:t>
            </a:r>
          </a:p>
          <a:p>
            <a:pPr marL="0" indent="0" algn="l">
              <a:buNone/>
            </a:pPr>
            <a:r>
              <a:rPr lang="en-GB" sz="1800" b="0" i="0" dirty="0">
                <a:solidFill>
                  <a:srgbClr val="242424"/>
                </a:solidFill>
                <a:effectLst/>
                <a:latin typeface="Aptos" panose="020B0004020202020204" pitchFamily="34" charset="0"/>
              </a:rPr>
              <a:t>Without disdain</a:t>
            </a:r>
          </a:p>
          <a:p>
            <a:pPr marL="0" indent="0" algn="l">
              <a:buNone/>
            </a:pPr>
            <a:r>
              <a:rPr lang="en-GB" sz="1800" b="0" i="0" dirty="0">
                <a:solidFill>
                  <a:srgbClr val="242424"/>
                </a:solidFill>
                <a:effectLst/>
                <a:latin typeface="Aptos" panose="020B0004020202020204" pitchFamily="34" charset="0"/>
              </a:rPr>
              <a:t>And give a little happiness</a:t>
            </a:r>
          </a:p>
          <a:p>
            <a:pPr marL="0" indent="0" algn="l">
              <a:buNone/>
            </a:pPr>
            <a:r>
              <a:rPr lang="en-GB" sz="1800" b="0" i="0" dirty="0">
                <a:solidFill>
                  <a:srgbClr val="242424"/>
                </a:solidFill>
                <a:effectLst/>
                <a:latin typeface="Aptos" panose="020B0004020202020204" pitchFamily="34" charset="0"/>
              </a:rPr>
              <a:t>Help relieve the pain</a:t>
            </a:r>
          </a:p>
          <a:p>
            <a:pPr marL="0" indent="0" algn="l">
              <a:buNone/>
            </a:pPr>
            <a:r>
              <a:rPr lang="en-GB" sz="1800" b="0" i="0" dirty="0">
                <a:solidFill>
                  <a:srgbClr val="242424"/>
                </a:solidFill>
                <a:effectLst/>
                <a:latin typeface="Aptos" panose="020B0004020202020204" pitchFamily="34" charset="0"/>
              </a:rPr>
              <a:t> </a:t>
            </a:r>
          </a:p>
          <a:p>
            <a:pPr marL="0" indent="0" algn="l">
              <a:buNone/>
            </a:pPr>
            <a:r>
              <a:rPr lang="en-GB" sz="1800" b="0" i="0" dirty="0">
                <a:solidFill>
                  <a:srgbClr val="242424"/>
                </a:solidFill>
                <a:effectLst/>
                <a:latin typeface="Aptos" panose="020B0004020202020204" pitchFamily="34" charset="0"/>
              </a:rPr>
              <a:t>Console those who</a:t>
            </a:r>
          </a:p>
          <a:p>
            <a:pPr marL="0" indent="0" algn="l">
              <a:buNone/>
            </a:pPr>
            <a:r>
              <a:rPr lang="en-GB" sz="1800" b="0" i="0" dirty="0">
                <a:solidFill>
                  <a:srgbClr val="242424"/>
                </a:solidFill>
                <a:effectLst/>
                <a:latin typeface="Aptos" panose="020B0004020202020204" pitchFamily="34" charset="0"/>
              </a:rPr>
              <a:t>Have no choice</a:t>
            </a:r>
          </a:p>
          <a:p>
            <a:pPr marL="0" indent="0" algn="l">
              <a:buNone/>
            </a:pPr>
            <a:r>
              <a:rPr lang="en-GB" sz="1800" b="0" i="0" dirty="0">
                <a:solidFill>
                  <a:srgbClr val="242424"/>
                </a:solidFill>
                <a:effectLst/>
                <a:latin typeface="Aptos" panose="020B0004020202020204" pitchFamily="34" charset="0"/>
              </a:rPr>
              <a:t> </a:t>
            </a:r>
          </a:p>
          <a:p>
            <a:pPr marL="0" indent="0" algn="l">
              <a:buNone/>
            </a:pPr>
            <a:r>
              <a:rPr lang="en-GB" sz="1800" b="0" i="0" dirty="0">
                <a:solidFill>
                  <a:srgbClr val="242424"/>
                </a:solidFill>
                <a:effectLst/>
                <a:latin typeface="Aptos" panose="020B0004020202020204" pitchFamily="34" charset="0"/>
              </a:rPr>
              <a:t>When eyes say everything</a:t>
            </a:r>
          </a:p>
          <a:p>
            <a:pPr marL="0" indent="0" algn="l">
              <a:buNone/>
            </a:pPr>
            <a:r>
              <a:rPr lang="en-GB" sz="1800" b="0" i="0" dirty="0">
                <a:solidFill>
                  <a:srgbClr val="242424"/>
                </a:solidFill>
                <a:effectLst/>
                <a:latin typeface="Aptos" panose="020B0004020202020204" pitchFamily="34" charset="0"/>
              </a:rPr>
              <a:t>And sadness steals their voice</a:t>
            </a:r>
          </a:p>
          <a:p>
            <a:pPr marL="0" indent="0" algn="l">
              <a:buNone/>
            </a:pPr>
            <a:r>
              <a:rPr lang="en-GB" sz="1800" b="0" i="0" dirty="0">
                <a:solidFill>
                  <a:srgbClr val="242424"/>
                </a:solidFill>
                <a:effectLst/>
                <a:latin typeface="Aptos" panose="020B0004020202020204" pitchFamily="34" charset="0"/>
              </a:rPr>
              <a:t> </a:t>
            </a:r>
          </a:p>
          <a:p>
            <a:pPr marL="0" indent="0" algn="l">
              <a:buNone/>
            </a:pPr>
            <a:r>
              <a:rPr lang="en-GB" sz="1800" b="0" i="0" dirty="0">
                <a:solidFill>
                  <a:srgbClr val="242424"/>
                </a:solidFill>
                <a:effectLst/>
                <a:latin typeface="Aptos" panose="020B0004020202020204" pitchFamily="34" charset="0"/>
              </a:rPr>
              <a:t>To care for a stranger</a:t>
            </a:r>
          </a:p>
          <a:p>
            <a:pPr marL="0" indent="0" algn="l">
              <a:buNone/>
            </a:pPr>
            <a:r>
              <a:rPr lang="en-GB" sz="1800" b="0" i="0" dirty="0">
                <a:solidFill>
                  <a:srgbClr val="242424"/>
                </a:solidFill>
                <a:effectLst/>
                <a:latin typeface="Aptos" panose="020B0004020202020204" pitchFamily="34" charset="0"/>
              </a:rPr>
              <a:t>You will find</a:t>
            </a:r>
          </a:p>
          <a:p>
            <a:pPr marL="0" indent="0" algn="l">
              <a:buNone/>
            </a:pPr>
            <a:r>
              <a:rPr lang="en-GB" sz="1800" b="0" i="0" dirty="0">
                <a:solidFill>
                  <a:srgbClr val="242424"/>
                </a:solidFill>
                <a:effectLst/>
                <a:latin typeface="Aptos" panose="020B0004020202020204" pitchFamily="34" charset="0"/>
              </a:rPr>
              <a:t>That hope is uplifted</a:t>
            </a:r>
          </a:p>
          <a:p>
            <a:pPr marL="0" indent="0" algn="l">
              <a:buNone/>
            </a:pPr>
            <a:r>
              <a:rPr lang="en-GB" sz="1800" b="0" i="0" dirty="0">
                <a:solidFill>
                  <a:srgbClr val="242424"/>
                </a:solidFill>
                <a:effectLst/>
                <a:latin typeface="Aptos" panose="020B0004020202020204" pitchFamily="34" charset="0"/>
              </a:rPr>
              <a:t>By the loving kind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3F3D216-E7F0-90CE-929A-9A8E153F4A14}"/>
              </a:ext>
            </a:extLst>
          </p:cNvPr>
          <p:cNvSpPr txBox="1"/>
          <p:nvPr/>
        </p:nvSpPr>
        <p:spPr>
          <a:xfrm>
            <a:off x="8793480" y="6269037"/>
            <a:ext cx="3108960" cy="37949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Contributed by Mr Ray Storer</a:t>
            </a:r>
          </a:p>
        </p:txBody>
      </p:sp>
    </p:spTree>
    <p:extLst>
      <p:ext uri="{BB962C8B-B14F-4D97-AF65-F5344CB8AC3E}">
        <p14:creationId xmlns:p14="http://schemas.microsoft.com/office/powerpoint/2010/main" val="32733702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4f1bf602-15c0-41ee-86fd-1de206f91df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2058AB5638DD34DB66815C4DCAF88ED" ma:contentTypeVersion="16" ma:contentTypeDescription="Create a new document." ma:contentTypeScope="" ma:versionID="eef551cc623133800c2cfa0c38e6e2df">
  <xsd:schema xmlns:xsd="http://www.w3.org/2001/XMLSchema" xmlns:xs="http://www.w3.org/2001/XMLSchema" xmlns:p="http://schemas.microsoft.com/office/2006/metadata/properties" xmlns:ns3="b6891057-048a-4253-ad4a-f74b717c366a" xmlns:ns4="4f1bf602-15c0-41ee-86fd-1de206f91df4" targetNamespace="http://schemas.microsoft.com/office/2006/metadata/properties" ma:root="true" ma:fieldsID="b49f780b2a59f88c311b6e9462ebd63f" ns3:_="" ns4:_="">
    <xsd:import namespace="b6891057-048a-4253-ad4a-f74b717c366a"/>
    <xsd:import namespace="4f1bf602-15c0-41ee-86fd-1de206f91df4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KeyPoints" minOccurs="0"/>
                <xsd:element ref="ns4:MediaServiceKeyPoints" minOccurs="0"/>
                <xsd:element ref="ns4:MediaServiceAutoTags" minOccurs="0"/>
                <xsd:element ref="ns4:MediaLengthInSeconds" minOccurs="0"/>
                <xsd:element ref="ns4:_activity" minOccurs="0"/>
                <xsd:element ref="ns4:MediaServiceObjectDetectorVersions" minOccurs="0"/>
                <xsd:element ref="ns4:MediaServiceSearchProperties" minOccurs="0"/>
                <xsd:element ref="ns4:MediaServiceDateTaken" minOccurs="0"/>
                <xsd:element ref="ns4:MediaServiceSystemTags" minOccurs="0"/>
                <xsd:element ref="ns4:MediaServiceGenerationTime" minOccurs="0"/>
                <xsd:element ref="ns4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6891057-048a-4253-ad4a-f74b717c366a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f1bf602-15c0-41ee-86fd-1de206f91df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_activity" ma:index="17" nillable="true" ma:displayName="_activity" ma:hidden="true" ma:internalName="_activity">
      <xsd:simpleType>
        <xsd:restriction base="dms:Note"/>
      </xsd:simpleType>
    </xsd:element>
    <xsd:element name="MediaServiceObjectDetectorVersions" ma:index="18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SystemTags" ma:index="21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GenerationTime" ma:index="2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FAA9CC1-B928-4FE2-9E03-1267BE4239A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B3F58EC-9129-40B1-B774-C62C51D505F8}">
  <ds:schemaRefs>
    <ds:schemaRef ds:uri="http://purl.org/dc/terms/"/>
    <ds:schemaRef ds:uri="http://purl.org/dc/dcmitype/"/>
    <ds:schemaRef ds:uri="b6891057-048a-4253-ad4a-f74b717c366a"/>
    <ds:schemaRef ds:uri="http://schemas.microsoft.com/office/2006/metadata/properties"/>
    <ds:schemaRef ds:uri="http://www.w3.org/XML/1998/namespace"/>
    <ds:schemaRef ds:uri="http://schemas.microsoft.com/office/2006/documentManagement/types"/>
    <ds:schemaRef ds:uri="http://purl.org/dc/elements/1.1/"/>
    <ds:schemaRef ds:uri="4f1bf602-15c0-41ee-86fd-1de206f91df4"/>
    <ds:schemaRef ds:uri="http://schemas.microsoft.com/office/infopath/2007/PartnerControls"/>
    <ds:schemaRef ds:uri="http://schemas.openxmlformats.org/package/2006/metadata/core-properties"/>
  </ds:schemaRefs>
</ds:datastoreItem>
</file>

<file path=customXml/itemProps3.xml><?xml version="1.0" encoding="utf-8"?>
<ds:datastoreItem xmlns:ds="http://schemas.openxmlformats.org/officeDocument/2006/customXml" ds:itemID="{9ACDFDBE-0A03-4765-8931-A60B9EA45F0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6891057-048a-4253-ad4a-f74b717c366a"/>
    <ds:schemaRef ds:uri="4f1bf602-15c0-41ee-86fd-1de206f91df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25770</TotalTime>
  <Words>97</Words>
  <Application>Microsoft Office PowerPoint</Application>
  <PresentationFormat>Widescreen</PresentationFormat>
  <Paragraphs>23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Aptos</vt:lpstr>
      <vt:lpstr>Arial</vt:lpstr>
      <vt:lpstr>Calibri</vt:lpstr>
      <vt:lpstr>Calibri Light</vt:lpstr>
      <vt:lpstr>Tempus Sans ITC</vt:lpstr>
      <vt:lpstr>Office Theme</vt:lpstr>
      <vt:lpstr>Mission week in Computing j HOPE  Creating animations to tell people how we can  Care for Creation</vt:lpstr>
      <vt:lpstr>PowerPoint Presentation</vt:lpstr>
      <vt:lpstr>PowerPoint Presentation</vt:lpstr>
      <vt:lpstr>PowerPoint Presentation</vt:lpstr>
      <vt:lpstr>PowerPoint Presentation</vt:lpstr>
      <vt:lpstr>Hope and Kind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Tara Mawn</dc:creator>
  <cp:lastModifiedBy>Tara Mawn (Staff)</cp:lastModifiedBy>
  <cp:revision>19</cp:revision>
  <cp:lastPrinted>2025-01-31T14:52:08Z</cp:lastPrinted>
  <dcterms:created xsi:type="dcterms:W3CDTF">2025-01-06T12:18:53Z</dcterms:created>
  <dcterms:modified xsi:type="dcterms:W3CDTF">2025-01-31T14:52:19Z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0x01010062058AB5638DD34DB66815C4DCAF88ED</vt:lpwstr>
  </property>
</Properties>
</file>