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884" y="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369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47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903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28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615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152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744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929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531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523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4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AE67D-3B34-4647-923F-E80E922805ED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5A91A-53CB-4B43-A3D2-0447932AF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425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 rot="10800000">
            <a:off x="548681" y="683568"/>
            <a:ext cx="5544615" cy="7611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2" descr="Christmas Gift Exchange Bingo with Free Christmas Bingo Cards Printable">
            <a:extLst>
              <a:ext uri="{FF2B5EF4-FFF2-40B4-BE49-F238E27FC236}">
                <a16:creationId xmlns:a16="http://schemas.microsoft.com/office/drawing/2014/main" id="{9CD166EF-95C5-25AF-7567-3061264B5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858000" cy="363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2696" y="3234690"/>
            <a:ext cx="54006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FF0000"/>
                </a:solidFill>
                <a:latin typeface="Tempus Sans ITC" panose="04020404030D07020202" pitchFamily="82" charset="0"/>
              </a:rPr>
              <a:t>Christmas Family Bingo Night</a:t>
            </a:r>
          </a:p>
          <a:p>
            <a:pPr algn="ctr"/>
            <a:r>
              <a:rPr lang="en-GB" sz="3000" b="1" dirty="0">
                <a:solidFill>
                  <a:srgbClr val="FF0000"/>
                </a:solidFill>
                <a:latin typeface="Tempus Sans ITC" panose="04020404030D07020202" pitchFamily="82" charset="0"/>
              </a:rPr>
              <a:t>Friday 27</a:t>
            </a:r>
            <a:r>
              <a:rPr lang="en-GB" sz="3000" b="1" baseline="30000" dirty="0">
                <a:solidFill>
                  <a:srgbClr val="FF0000"/>
                </a:solidFill>
                <a:latin typeface="Tempus Sans ITC" panose="04020404030D07020202" pitchFamily="82" charset="0"/>
              </a:rPr>
              <a:t>th</a:t>
            </a:r>
            <a:r>
              <a:rPr lang="en-GB" sz="3000" b="1" dirty="0">
                <a:solidFill>
                  <a:srgbClr val="FF0000"/>
                </a:solidFill>
                <a:latin typeface="Tempus Sans ITC" panose="04020404030D07020202" pitchFamily="82" charset="0"/>
              </a:rPr>
              <a:t> November 2026</a:t>
            </a:r>
          </a:p>
          <a:p>
            <a:pPr algn="ctr"/>
            <a:r>
              <a:rPr lang="en-GB" sz="3000" b="1" dirty="0">
                <a:solidFill>
                  <a:srgbClr val="FF0000"/>
                </a:solidFill>
                <a:latin typeface="Tempus Sans ITC" panose="04020404030D07020202" pitchFamily="82" charset="0"/>
              </a:rPr>
              <a:t>6.30 pm – 8.30 pm</a:t>
            </a:r>
          </a:p>
          <a:p>
            <a:pPr algn="ctr"/>
            <a:endParaRPr lang="en-GB" b="1" dirty="0">
              <a:solidFill>
                <a:srgbClr val="FF0000"/>
              </a:solidFill>
              <a:latin typeface="Tempus Sans ITC" panose="04020404030D07020202" pitchFamily="82" charset="0"/>
            </a:endParaRPr>
          </a:p>
          <a:p>
            <a:pPr algn="ctr"/>
            <a:r>
              <a:rPr lang="en-GB" sz="2100" b="1" dirty="0">
                <a:solidFill>
                  <a:srgbClr val="FF0000"/>
                </a:solidFill>
                <a:latin typeface="Tempus Sans ITC" panose="04020404030D07020202" pitchFamily="82" charset="0"/>
              </a:rPr>
              <a:t>Tickets will be available to buy on the door</a:t>
            </a:r>
          </a:p>
          <a:p>
            <a:pPr algn="ctr"/>
            <a:r>
              <a:rPr lang="en-GB" sz="2100" b="1" dirty="0">
                <a:solidFill>
                  <a:srgbClr val="FF0000"/>
                </a:solidFill>
                <a:latin typeface="Tempus Sans ITC" panose="04020404030D07020202" pitchFamily="82" charset="0"/>
              </a:rPr>
              <a:t>£1.50 for a single book.</a:t>
            </a:r>
          </a:p>
          <a:p>
            <a:pPr algn="ctr"/>
            <a:endParaRPr lang="en-GB" sz="2100" b="1" dirty="0">
              <a:solidFill>
                <a:srgbClr val="FF0000"/>
              </a:solidFill>
              <a:latin typeface="Tempus Sans ITC" panose="04020404030D07020202" pitchFamily="82" charset="0"/>
            </a:endParaRPr>
          </a:p>
          <a:p>
            <a:pPr algn="ctr"/>
            <a:r>
              <a:rPr lang="en-GB" sz="2100" b="1" dirty="0">
                <a:solidFill>
                  <a:srgbClr val="FF0000"/>
                </a:solidFill>
                <a:latin typeface="Tempus Sans ITC" panose="04020404030D07020202" pitchFamily="82" charset="0"/>
              </a:rPr>
              <a:t>Drinks and snacks will be available to purchase on the night.  </a:t>
            </a:r>
            <a:br>
              <a:rPr lang="en-GB" sz="2100" b="1" dirty="0">
                <a:solidFill>
                  <a:srgbClr val="FF0000"/>
                </a:solidFill>
                <a:latin typeface="Tempus Sans ITC" panose="04020404030D07020202" pitchFamily="82" charset="0"/>
              </a:rPr>
            </a:br>
            <a:r>
              <a:rPr lang="en-GB" sz="2100" b="1" dirty="0">
                <a:solidFill>
                  <a:srgbClr val="FF0000"/>
                </a:solidFill>
                <a:latin typeface="Tempus Sans ITC" panose="04020404030D07020202" pitchFamily="82" charset="0"/>
              </a:rPr>
              <a:t>Do come and join us for a family fun packed evening.</a:t>
            </a:r>
          </a:p>
          <a:p>
            <a:pPr algn="ctr"/>
            <a:r>
              <a:rPr lang="en-GB" sz="2100" b="1" dirty="0">
                <a:solidFill>
                  <a:srgbClr val="FF0000"/>
                </a:solidFill>
                <a:latin typeface="Tempus Sans ITC" panose="04020404030D07020202" pitchFamily="82" charset="0"/>
              </a:rPr>
              <a:t>We look forward to seeing you all.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196" y="4007616"/>
            <a:ext cx="900247" cy="963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8E109595-18F8-EE6C-88DA-1864EE853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56" y="4007616"/>
            <a:ext cx="900247" cy="963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F2036E-3B63-2303-D443-51BB36BC94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7717" t="40747" r="32996" b="34477"/>
          <a:stretch/>
        </p:blipFill>
        <p:spPr>
          <a:xfrm>
            <a:off x="1556792" y="7897504"/>
            <a:ext cx="3744416" cy="12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726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62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Tempus Sans ITC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Butler</dc:creator>
  <cp:lastModifiedBy>Mary Shurrock (Staff)</cp:lastModifiedBy>
  <cp:revision>13</cp:revision>
  <cp:lastPrinted>2026-10-21T08:09:18Z</cp:lastPrinted>
  <dcterms:created xsi:type="dcterms:W3CDTF">2017-10-17T13:32:06Z</dcterms:created>
  <dcterms:modified xsi:type="dcterms:W3CDTF">2026-10-21T08:09:28Z</dcterms:modified>
</cp:coreProperties>
</file>