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2F9C6-1FBC-EA6D-DE46-C87B83F148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8F3307-2B78-B7BF-543A-A510666AD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28813-715B-3FAD-5A0B-870C7D6D4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829CE-1506-833A-8C43-F2CA50E79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517668-0BD4-1CC6-E67A-F65C8244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271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95CAE-D4BA-F9FD-7328-C88710426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F5041-E240-6658-0DDB-47BE4A814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A48D3-A33A-BECF-3504-6011A7B13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74A33-4824-DEE0-5F14-73BAE33CC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B7968F-A503-ABAD-1BF3-8D90E51A8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138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EF66B-610C-4CA4-896A-052BCD431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40454-5BB1-B0B6-7D05-0424F6156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8994B-866D-2210-E9D0-7873E80D1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660CEB-DAB5-FED0-A0A3-8441D2FE9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983DE8-23C8-4C06-410A-EF3B25A0F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50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04351-6C96-DBC8-040F-62B90474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9E420-8ADE-60E5-3C3D-21C0D127DE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4BD1AF-B486-01A5-A42C-51B604E37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560567-064D-3530-1CA5-10BB1355C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55E896-4D32-4F46-87B2-B99DE7EED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56E7B3-2DB3-07FE-3B34-F52AEEB6A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533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C77B3-CF89-8274-6DCE-9DF10BFC9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029DE9-9A2B-CC60-8544-21B706F335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7C510-DDAD-0B08-56C1-9719BDAC75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77663F-8A37-0270-859A-EB496CAFF2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D7AF27-1BB8-4637-0698-EF2542477E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231E15-5AC8-FCEB-CCBB-E4E1999F3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316D90-F193-36BA-68D6-80D59878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541F50-B4CB-7A3C-7EB2-9DE526CDB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780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E27A9-9C62-0AA0-3E50-C7CCECAC3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F5ABA1-8728-30F0-AE7F-0653BC85B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0DB5A0-7D19-E51B-4069-956DC8F83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EE85E7-186C-C6F2-1AC2-99C48574F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091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418783-1550-993C-1664-467AE0BE3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A6B324-2AAC-3E28-173A-AFAB10291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E778EF-0EA7-3F33-4C4E-B55F73402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815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9E2DA-12F2-81CF-542B-E5941A898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E7D57-9BDC-EFD4-13AD-07FEDAE8D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BA0C2-5121-6357-AAD1-D13F6EB5FC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808617-0F64-FC83-C200-E7DC37E9B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F94999-E571-F221-1AFC-1214BD6EE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88D13F-5B92-BAAD-2457-1CFC263E8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57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C04A2-68E4-BCC8-7100-B3E524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1850F2-23FC-277B-1B1C-F73B33BC9F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9CFD4F-9027-1C08-906F-36FCA69146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2D57BD-FE6A-4D0F-F31A-CEC2E8CC0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38DD4D-FBA1-03DD-CD98-099C7B5C2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DD06E-B163-72A4-8C6A-A202AF2B1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900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B4A8E-1027-49F6-5DA4-C2B2124EE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3F4D42-E9EC-E71F-A03C-98561B9360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B21A5-CB53-70C7-E5E3-B47E5CB57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22398-9648-001A-6D01-5732FE759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84008-DAC7-92B9-C3BA-91DC3E54D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42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DA2F49-F2E4-FE10-2F76-1FA028E444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7851FA-961C-2438-2B9D-E76F02B4B2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0746F-2A32-0DF6-575A-F6ADC44C7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37A91-E529-F20D-9E63-23976D7B9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4DFF4-1905-C2B3-F90B-D2557C007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077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C55F94-CA10-88B0-75AC-FF302448A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8AF7DF-6D3D-FEE8-9009-67DED66AE4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95CEE-AED3-4897-4AC8-5A5D16F4A0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258B36-DE46-468D-B184-536F59244914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B2E3FE-3CE4-30F6-D0DC-5D83806C35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4A764-828A-D9CE-E5DF-A8943F381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49772E-495B-4F88-99CF-AACDE7389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233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E583B-CCFE-04D0-120D-A370A6FBB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77597"/>
            <a:ext cx="10515600" cy="727727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National Careers Week 2025 (Week A)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13992B2-D627-7272-A512-CF212CB3573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280" y="535564"/>
          <a:ext cx="11834796" cy="68710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7602">
                  <a:extLst>
                    <a:ext uri="{9D8B030D-6E8A-4147-A177-3AD203B41FA5}">
                      <a16:colId xmlns:a16="http://schemas.microsoft.com/office/drawing/2014/main" val="3800375612"/>
                    </a:ext>
                  </a:extLst>
                </a:gridCol>
                <a:gridCol w="2566470">
                  <a:extLst>
                    <a:ext uri="{9D8B030D-6E8A-4147-A177-3AD203B41FA5}">
                      <a16:colId xmlns:a16="http://schemas.microsoft.com/office/drawing/2014/main" val="146207901"/>
                    </a:ext>
                  </a:extLst>
                </a:gridCol>
                <a:gridCol w="2021305">
                  <a:extLst>
                    <a:ext uri="{9D8B030D-6E8A-4147-A177-3AD203B41FA5}">
                      <a16:colId xmlns:a16="http://schemas.microsoft.com/office/drawing/2014/main" val="3084902615"/>
                    </a:ext>
                  </a:extLst>
                </a:gridCol>
                <a:gridCol w="1896177">
                  <a:extLst>
                    <a:ext uri="{9D8B030D-6E8A-4147-A177-3AD203B41FA5}">
                      <a16:colId xmlns:a16="http://schemas.microsoft.com/office/drawing/2014/main" val="3015923644"/>
                    </a:ext>
                  </a:extLst>
                </a:gridCol>
                <a:gridCol w="2050181">
                  <a:extLst>
                    <a:ext uri="{9D8B030D-6E8A-4147-A177-3AD203B41FA5}">
                      <a16:colId xmlns:a16="http://schemas.microsoft.com/office/drawing/2014/main" val="1839128853"/>
                    </a:ext>
                  </a:extLst>
                </a:gridCol>
                <a:gridCol w="2233061">
                  <a:extLst>
                    <a:ext uri="{9D8B030D-6E8A-4147-A177-3AD203B41FA5}">
                      <a16:colId xmlns:a16="http://schemas.microsoft.com/office/drawing/2014/main" val="29708168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Weds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Thurs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1627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All students emailed link to virtual careers fair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Ash Wednesday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Yr 11 Mocks Start </a:t>
                      </a:r>
                    </a:p>
                    <a:p>
                      <a:r>
                        <a:rPr lang="en-GB" sz="1700" b="1" dirty="0"/>
                        <a:t>Yr 9 Options Deadline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0938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Tutor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Whole School Assembly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Yr 7- Fr Sean</a:t>
                      </a:r>
                    </a:p>
                    <a:p>
                      <a:r>
                        <a:rPr lang="en-GB" dirty="0"/>
                        <a:t>Yr 9- The Engineering Trust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Yr 11- Oxford Brookes University </a:t>
                      </a:r>
                    </a:p>
                    <a:p>
                      <a:r>
                        <a:rPr lang="en-GB" dirty="0"/>
                        <a:t>Yr 8- Careers in Policing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Yr 10- University of Hertfordshire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2478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P1&amp;2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622682"/>
                  </a:ext>
                </a:extLst>
              </a:tr>
              <a:tr h="460116">
                <a:tc>
                  <a:txBody>
                    <a:bodyPr/>
                    <a:lstStyle/>
                    <a:p>
                      <a:r>
                        <a:rPr lang="en-GB" dirty="0"/>
                        <a:t>Break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CHAPEL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CHAPEL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CHAPEL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CHAPEL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CHAPEL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687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P3&amp;4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Ash Wednesday Mass p 3&amp;4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10 Public Speaking workshop p.4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2178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Lunch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LRC- Workshop Applying for apprenticeships 1:30-2:00pm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00FFFF"/>
                          </a:highlight>
                        </a:rPr>
                        <a:t>CHAPEL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00FFFF"/>
                          </a:highlight>
                        </a:rPr>
                        <a:t>CHAPEL </a:t>
                      </a:r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                  </a:t>
                      </a:r>
                    </a:p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LRC- Workshop- Applying for apprenticeships 1:30-2:00pm </a:t>
                      </a:r>
                    </a:p>
                    <a:p>
                      <a:r>
                        <a:rPr lang="en-GB" dirty="0">
                          <a:highlight>
                            <a:srgbClr val="00FF00"/>
                          </a:highlight>
                        </a:rPr>
                        <a:t>Drama- Interview Skills Workshop B26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00FFFF"/>
                          </a:highlight>
                        </a:rPr>
                        <a:t>CHAPEL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2487"/>
                  </a:ext>
                </a:extLst>
              </a:tr>
              <a:tr h="167615">
                <a:tc>
                  <a:txBody>
                    <a:bodyPr/>
                    <a:lstStyle/>
                    <a:p>
                      <a:r>
                        <a:rPr lang="en-GB" dirty="0"/>
                        <a:t>P5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358601"/>
                  </a:ext>
                </a:extLst>
              </a:tr>
            </a:tbl>
          </a:graphicData>
        </a:graphic>
      </p:graphicFrame>
      <p:pic>
        <p:nvPicPr>
          <p:cNvPr id="3" name="Picture 4" descr="Blessed George Napier Catholic School - Home">
            <a:extLst>
              <a:ext uri="{FF2B5EF4-FFF2-40B4-BE49-F238E27FC236}">
                <a16:creationId xmlns:a16="http://schemas.microsoft.com/office/drawing/2014/main" id="{F985A76D-93A1-5423-DE38-25D8B37BC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7804" y="64535"/>
            <a:ext cx="341127" cy="44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Blessed George Napier Catholic School - Home">
            <a:extLst>
              <a:ext uri="{FF2B5EF4-FFF2-40B4-BE49-F238E27FC236}">
                <a16:creationId xmlns:a16="http://schemas.microsoft.com/office/drawing/2014/main" id="{9158F28B-99CA-1B62-C231-C09038674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8317"/>
            <a:ext cx="341127" cy="44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712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National Careers Week 2025 (Week A)</vt:lpstr>
    </vt:vector>
  </TitlesOfParts>
  <Company>BGN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Lizzie Harris (Staff)</dc:creator>
  <cp:lastModifiedBy>Lizzie Harris (Staff)</cp:lastModifiedBy>
  <cp:revision>1</cp:revision>
  <dcterms:created xsi:type="dcterms:W3CDTF">2025-03-03T10:46:29Z</dcterms:created>
  <dcterms:modified xsi:type="dcterms:W3CDTF">2025-03-03T10:46:52Z</dcterms:modified>
</cp:coreProperties>
</file>