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001" r:id="rId2"/>
    <p:sldId id="2003"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DE1C3"/>
    <a:srgbClr val="FAB97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1" d="100"/>
          <a:sy n="81" d="100"/>
        </p:scale>
        <p:origin x="6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DFA5D8-64AE-6965-5FEE-4AB1F0BA7A4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D6D086F-AA5F-88DA-AF12-9F53171B25F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6528D13-2EAD-7456-13DB-013AA46B6DAE}"/>
              </a:ext>
            </a:extLst>
          </p:cNvPr>
          <p:cNvSpPr>
            <a:spLocks noGrp="1"/>
          </p:cNvSpPr>
          <p:nvPr>
            <p:ph type="dt" sz="half" idx="10"/>
          </p:nvPr>
        </p:nvSpPr>
        <p:spPr/>
        <p:txBody>
          <a:bodyPr/>
          <a:lstStyle/>
          <a:p>
            <a:fld id="{B55DC4B6-A801-499A-AADF-244215A8E9E2}" type="datetimeFigureOut">
              <a:rPr lang="en-GB" smtClean="0"/>
              <a:t>31/01/2025</a:t>
            </a:fld>
            <a:endParaRPr lang="en-GB"/>
          </a:p>
        </p:txBody>
      </p:sp>
      <p:sp>
        <p:nvSpPr>
          <p:cNvPr id="5" name="Footer Placeholder 4">
            <a:extLst>
              <a:ext uri="{FF2B5EF4-FFF2-40B4-BE49-F238E27FC236}">
                <a16:creationId xmlns:a16="http://schemas.microsoft.com/office/drawing/2014/main" id="{5232900D-E584-E8EE-675F-1736691319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9CB357D-D444-7D59-C44C-4C2ED9FE1B86}"/>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40690796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3733F8-9A5F-2FAE-4D89-5D767B97B24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AECAC67-1325-00A0-4AF9-30F790EBCFA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766B51A-6015-CF94-37D1-9FBAF447C69C}"/>
              </a:ext>
            </a:extLst>
          </p:cNvPr>
          <p:cNvSpPr>
            <a:spLocks noGrp="1"/>
          </p:cNvSpPr>
          <p:nvPr>
            <p:ph type="dt" sz="half" idx="10"/>
          </p:nvPr>
        </p:nvSpPr>
        <p:spPr/>
        <p:txBody>
          <a:bodyPr/>
          <a:lstStyle/>
          <a:p>
            <a:fld id="{B55DC4B6-A801-499A-AADF-244215A8E9E2}" type="datetimeFigureOut">
              <a:rPr lang="en-GB" smtClean="0"/>
              <a:t>31/01/2025</a:t>
            </a:fld>
            <a:endParaRPr lang="en-GB"/>
          </a:p>
        </p:txBody>
      </p:sp>
      <p:sp>
        <p:nvSpPr>
          <p:cNvPr id="5" name="Footer Placeholder 4">
            <a:extLst>
              <a:ext uri="{FF2B5EF4-FFF2-40B4-BE49-F238E27FC236}">
                <a16:creationId xmlns:a16="http://schemas.microsoft.com/office/drawing/2014/main" id="{59D1D163-D9F5-5289-0ACD-9CE82DB9F67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612AB16-DF79-308D-132B-ACE17A82CFCD}"/>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879209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9B02FA-C7F8-CAF1-ACBD-69B63EB6F9F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A0F0633-58B3-0F4E-4038-66B06D34B93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421C6A7-3506-A93D-012C-BEF0803887B9}"/>
              </a:ext>
            </a:extLst>
          </p:cNvPr>
          <p:cNvSpPr>
            <a:spLocks noGrp="1"/>
          </p:cNvSpPr>
          <p:nvPr>
            <p:ph type="dt" sz="half" idx="10"/>
          </p:nvPr>
        </p:nvSpPr>
        <p:spPr/>
        <p:txBody>
          <a:bodyPr/>
          <a:lstStyle/>
          <a:p>
            <a:fld id="{B55DC4B6-A801-499A-AADF-244215A8E9E2}" type="datetimeFigureOut">
              <a:rPr lang="en-GB" smtClean="0"/>
              <a:t>31/01/2025</a:t>
            </a:fld>
            <a:endParaRPr lang="en-GB"/>
          </a:p>
        </p:txBody>
      </p:sp>
      <p:sp>
        <p:nvSpPr>
          <p:cNvPr id="5" name="Footer Placeholder 4">
            <a:extLst>
              <a:ext uri="{FF2B5EF4-FFF2-40B4-BE49-F238E27FC236}">
                <a16:creationId xmlns:a16="http://schemas.microsoft.com/office/drawing/2014/main" id="{62E3B4FF-4151-FA62-BBDE-C075C20C4F3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54B7022-B89C-3C5B-4243-6984B8B4E5F9}"/>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28720544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E15CB2-6AF4-870C-D547-58B0BAFDA8B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EEAB584-1A54-1A30-921C-71DE75D57D9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F2035DB-B4C5-6E45-589A-989424855DD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95558F5-C39B-3338-7151-D81A513966DD}"/>
              </a:ext>
            </a:extLst>
          </p:cNvPr>
          <p:cNvSpPr>
            <a:spLocks noGrp="1"/>
          </p:cNvSpPr>
          <p:nvPr>
            <p:ph type="dt" sz="half" idx="10"/>
          </p:nvPr>
        </p:nvSpPr>
        <p:spPr/>
        <p:txBody>
          <a:bodyPr/>
          <a:lstStyle/>
          <a:p>
            <a:fld id="{B55DC4B6-A801-499A-AADF-244215A8E9E2}" type="datetimeFigureOut">
              <a:rPr lang="en-GB" smtClean="0"/>
              <a:t>31/01/2025</a:t>
            </a:fld>
            <a:endParaRPr lang="en-GB"/>
          </a:p>
        </p:txBody>
      </p:sp>
      <p:sp>
        <p:nvSpPr>
          <p:cNvPr id="6" name="Footer Placeholder 5">
            <a:extLst>
              <a:ext uri="{FF2B5EF4-FFF2-40B4-BE49-F238E27FC236}">
                <a16:creationId xmlns:a16="http://schemas.microsoft.com/office/drawing/2014/main" id="{FE7A4EDE-A2AA-8F98-F743-6661438D1B3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2D5291F-A13F-ED4C-9A32-4F7FEF7A7BF2}"/>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37300025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6FECE1-538D-40B0-AB12-B3C9D14A6AC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BFF7A83-6165-9C36-0FA7-8ECBDD63DB9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EC7B3DC-DA7E-B03F-BC37-D8BC4221526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6310B8C-8D4C-D104-921F-D769CA3DC0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A93A34-F66B-EDB0-8119-4A7F313F03D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049E405-A1BF-BD27-297C-0D84F676A285}"/>
              </a:ext>
            </a:extLst>
          </p:cNvPr>
          <p:cNvSpPr>
            <a:spLocks noGrp="1"/>
          </p:cNvSpPr>
          <p:nvPr>
            <p:ph type="dt" sz="half" idx="10"/>
          </p:nvPr>
        </p:nvSpPr>
        <p:spPr/>
        <p:txBody>
          <a:bodyPr/>
          <a:lstStyle/>
          <a:p>
            <a:fld id="{B55DC4B6-A801-499A-AADF-244215A8E9E2}" type="datetimeFigureOut">
              <a:rPr lang="en-GB" smtClean="0"/>
              <a:t>31/01/2025</a:t>
            </a:fld>
            <a:endParaRPr lang="en-GB"/>
          </a:p>
        </p:txBody>
      </p:sp>
      <p:sp>
        <p:nvSpPr>
          <p:cNvPr id="8" name="Footer Placeholder 7">
            <a:extLst>
              <a:ext uri="{FF2B5EF4-FFF2-40B4-BE49-F238E27FC236}">
                <a16:creationId xmlns:a16="http://schemas.microsoft.com/office/drawing/2014/main" id="{4E802C93-C8D3-AC04-77DE-B74793B4401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5B46EEF-D095-ADC5-B95D-2CA86DD90363}"/>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40408563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94023B-2A5F-BC6C-0DF3-C7E222E33D7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29B5859-3B64-E696-D656-A0E6CCD4EB2C}"/>
              </a:ext>
            </a:extLst>
          </p:cNvPr>
          <p:cNvSpPr>
            <a:spLocks noGrp="1"/>
          </p:cNvSpPr>
          <p:nvPr>
            <p:ph type="dt" sz="half" idx="10"/>
          </p:nvPr>
        </p:nvSpPr>
        <p:spPr/>
        <p:txBody>
          <a:bodyPr/>
          <a:lstStyle/>
          <a:p>
            <a:fld id="{B55DC4B6-A801-499A-AADF-244215A8E9E2}" type="datetimeFigureOut">
              <a:rPr lang="en-GB" smtClean="0"/>
              <a:t>31/01/2025</a:t>
            </a:fld>
            <a:endParaRPr lang="en-GB"/>
          </a:p>
        </p:txBody>
      </p:sp>
      <p:sp>
        <p:nvSpPr>
          <p:cNvPr id="4" name="Footer Placeholder 3">
            <a:extLst>
              <a:ext uri="{FF2B5EF4-FFF2-40B4-BE49-F238E27FC236}">
                <a16:creationId xmlns:a16="http://schemas.microsoft.com/office/drawing/2014/main" id="{8E22177C-3D3B-F36B-AF82-941032AE155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D0C369D-141E-7D04-BCCF-D3661B3CC35F}"/>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1254203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DDD0644-152E-8821-40AD-7CD850D69CFC}"/>
              </a:ext>
            </a:extLst>
          </p:cNvPr>
          <p:cNvSpPr>
            <a:spLocks noGrp="1"/>
          </p:cNvSpPr>
          <p:nvPr>
            <p:ph type="dt" sz="half" idx="10"/>
          </p:nvPr>
        </p:nvSpPr>
        <p:spPr/>
        <p:txBody>
          <a:bodyPr/>
          <a:lstStyle/>
          <a:p>
            <a:fld id="{B55DC4B6-A801-499A-AADF-244215A8E9E2}" type="datetimeFigureOut">
              <a:rPr lang="en-GB" smtClean="0"/>
              <a:t>31/01/2025</a:t>
            </a:fld>
            <a:endParaRPr lang="en-GB"/>
          </a:p>
        </p:txBody>
      </p:sp>
      <p:sp>
        <p:nvSpPr>
          <p:cNvPr id="3" name="Footer Placeholder 2">
            <a:extLst>
              <a:ext uri="{FF2B5EF4-FFF2-40B4-BE49-F238E27FC236}">
                <a16:creationId xmlns:a16="http://schemas.microsoft.com/office/drawing/2014/main" id="{A0A9029D-259C-0A0F-DE5E-BE1F0EF7647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095186F-B564-C48F-1BF8-8A5B5839035E}"/>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23031965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839461-E575-A43B-DF33-05AA70DB67E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F628A87-9343-8F9A-1F79-E0A27CDA66F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50EC041-F322-E384-0716-5CFA9B592AC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AF6DB01-3F17-D446-33A8-610F117087E7}"/>
              </a:ext>
            </a:extLst>
          </p:cNvPr>
          <p:cNvSpPr>
            <a:spLocks noGrp="1"/>
          </p:cNvSpPr>
          <p:nvPr>
            <p:ph type="dt" sz="half" idx="10"/>
          </p:nvPr>
        </p:nvSpPr>
        <p:spPr/>
        <p:txBody>
          <a:bodyPr/>
          <a:lstStyle/>
          <a:p>
            <a:fld id="{B55DC4B6-A801-499A-AADF-244215A8E9E2}" type="datetimeFigureOut">
              <a:rPr lang="en-GB" smtClean="0"/>
              <a:t>31/01/2025</a:t>
            </a:fld>
            <a:endParaRPr lang="en-GB"/>
          </a:p>
        </p:txBody>
      </p:sp>
      <p:sp>
        <p:nvSpPr>
          <p:cNvPr id="6" name="Footer Placeholder 5">
            <a:extLst>
              <a:ext uri="{FF2B5EF4-FFF2-40B4-BE49-F238E27FC236}">
                <a16:creationId xmlns:a16="http://schemas.microsoft.com/office/drawing/2014/main" id="{568ECA8A-274E-87B3-4F39-1A5843454C4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BAC4322-7DF3-FC91-2181-3CCA61CD6387}"/>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12013085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2C9079-E618-2F91-0B3E-AD9BC49D580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011E27C-63F3-C339-68ED-2B23F81EDB8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F63DDBC-0224-418B-CD3C-35BC9BCE763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D70A8A1-FA67-79C8-B326-DC120BB76370}"/>
              </a:ext>
            </a:extLst>
          </p:cNvPr>
          <p:cNvSpPr>
            <a:spLocks noGrp="1"/>
          </p:cNvSpPr>
          <p:nvPr>
            <p:ph type="dt" sz="half" idx="10"/>
          </p:nvPr>
        </p:nvSpPr>
        <p:spPr/>
        <p:txBody>
          <a:bodyPr/>
          <a:lstStyle/>
          <a:p>
            <a:fld id="{B55DC4B6-A801-499A-AADF-244215A8E9E2}" type="datetimeFigureOut">
              <a:rPr lang="en-GB" smtClean="0"/>
              <a:t>31/01/2025</a:t>
            </a:fld>
            <a:endParaRPr lang="en-GB"/>
          </a:p>
        </p:txBody>
      </p:sp>
      <p:sp>
        <p:nvSpPr>
          <p:cNvPr id="6" name="Footer Placeholder 5">
            <a:extLst>
              <a:ext uri="{FF2B5EF4-FFF2-40B4-BE49-F238E27FC236}">
                <a16:creationId xmlns:a16="http://schemas.microsoft.com/office/drawing/2014/main" id="{E2D8E287-93BA-6275-9DBB-389522AC58F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900348C-64D6-3891-F65D-C319A34DC111}"/>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7365278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C945BB-469E-9548-7C0E-4A811C39C37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01AE4A2-378C-329C-6255-BECDAFAC8D3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7E0942-547D-A816-2164-2C8D4280956B}"/>
              </a:ext>
            </a:extLst>
          </p:cNvPr>
          <p:cNvSpPr>
            <a:spLocks noGrp="1"/>
          </p:cNvSpPr>
          <p:nvPr>
            <p:ph type="dt" sz="half" idx="10"/>
          </p:nvPr>
        </p:nvSpPr>
        <p:spPr/>
        <p:txBody>
          <a:bodyPr/>
          <a:lstStyle/>
          <a:p>
            <a:fld id="{B55DC4B6-A801-499A-AADF-244215A8E9E2}" type="datetimeFigureOut">
              <a:rPr lang="en-GB" smtClean="0"/>
              <a:t>31/01/2025</a:t>
            </a:fld>
            <a:endParaRPr lang="en-GB"/>
          </a:p>
        </p:txBody>
      </p:sp>
      <p:sp>
        <p:nvSpPr>
          <p:cNvPr id="5" name="Footer Placeholder 4">
            <a:extLst>
              <a:ext uri="{FF2B5EF4-FFF2-40B4-BE49-F238E27FC236}">
                <a16:creationId xmlns:a16="http://schemas.microsoft.com/office/drawing/2014/main" id="{6E60E341-1A7B-1DBC-202A-619D1463E98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360ABBB-C75F-D667-91D4-FDEC2093C17B}"/>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31999836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4C9D171-91BA-B60A-107F-18E3F261E20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4004858-AB90-0041-6CD4-B61D4D1B868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DADF527-B3AB-C5D1-99A3-06E839456D60}"/>
              </a:ext>
            </a:extLst>
          </p:cNvPr>
          <p:cNvSpPr>
            <a:spLocks noGrp="1"/>
          </p:cNvSpPr>
          <p:nvPr>
            <p:ph type="dt" sz="half" idx="10"/>
          </p:nvPr>
        </p:nvSpPr>
        <p:spPr/>
        <p:txBody>
          <a:bodyPr/>
          <a:lstStyle/>
          <a:p>
            <a:fld id="{B55DC4B6-A801-499A-AADF-244215A8E9E2}" type="datetimeFigureOut">
              <a:rPr lang="en-GB" smtClean="0"/>
              <a:t>31/01/2025</a:t>
            </a:fld>
            <a:endParaRPr lang="en-GB"/>
          </a:p>
        </p:txBody>
      </p:sp>
      <p:sp>
        <p:nvSpPr>
          <p:cNvPr id="5" name="Footer Placeholder 4">
            <a:extLst>
              <a:ext uri="{FF2B5EF4-FFF2-40B4-BE49-F238E27FC236}">
                <a16:creationId xmlns:a16="http://schemas.microsoft.com/office/drawing/2014/main" id="{4C9359F9-3D0F-064D-66E8-918468885C5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9E8C38E-13A3-0DEA-D3AB-DA0BC276BBAE}"/>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4634169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9C3CDE7-0308-21B2-4078-9B083DEDE43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F46322C-ACCF-B874-FB76-B28080F0D46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493EEE7-D834-2F80-00B1-2119B0AC39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55DC4B6-A801-499A-AADF-244215A8E9E2}" type="datetimeFigureOut">
              <a:rPr lang="en-GB" smtClean="0"/>
              <a:t>31/01/2025</a:t>
            </a:fld>
            <a:endParaRPr lang="en-GB"/>
          </a:p>
        </p:txBody>
      </p:sp>
      <p:sp>
        <p:nvSpPr>
          <p:cNvPr id="5" name="Footer Placeholder 4">
            <a:extLst>
              <a:ext uri="{FF2B5EF4-FFF2-40B4-BE49-F238E27FC236}">
                <a16:creationId xmlns:a16="http://schemas.microsoft.com/office/drawing/2014/main" id="{BA09FA5A-C119-460C-5188-4E276E56D42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D0820BA7-DAE6-AA9A-B6B7-0E948A2D08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55DF8BC-3D64-494D-A8A8-87FE4487CF1F}" type="slidenum">
              <a:rPr lang="en-GB" smtClean="0"/>
              <a:t>‹#›</a:t>
            </a:fld>
            <a:endParaRPr lang="en-GB"/>
          </a:p>
        </p:txBody>
      </p:sp>
    </p:spTree>
    <p:extLst>
      <p:ext uri="{BB962C8B-B14F-4D97-AF65-F5344CB8AC3E}">
        <p14:creationId xmlns:p14="http://schemas.microsoft.com/office/powerpoint/2010/main" val="23321472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03CDEF7-7013-E23B-6EF9-15A1380ABDD3}"/>
              </a:ext>
            </a:extLst>
          </p:cNvPr>
          <p:cNvPicPr>
            <a:picLocks noChangeAspect="1"/>
          </p:cNvPicPr>
          <p:nvPr/>
        </p:nvPicPr>
        <p:blipFill rotWithShape="1">
          <a:blip r:embed="rId2"/>
          <a:srcRect l="19924" t="-446" r="17845" b="-14"/>
          <a:stretch/>
        </p:blipFill>
        <p:spPr>
          <a:xfrm>
            <a:off x="9672320" y="104298"/>
            <a:ext cx="2438400" cy="2214880"/>
          </a:xfrm>
          <a:prstGeom prst="rect">
            <a:avLst/>
          </a:prstGeom>
        </p:spPr>
      </p:pic>
      <p:sp>
        <p:nvSpPr>
          <p:cNvPr id="2" name="Title 1">
            <a:extLst>
              <a:ext uri="{FF2B5EF4-FFF2-40B4-BE49-F238E27FC236}">
                <a16:creationId xmlns:a16="http://schemas.microsoft.com/office/drawing/2014/main" id="{329E583B-CCFE-04D0-120D-A370A6FBB386}"/>
              </a:ext>
            </a:extLst>
          </p:cNvPr>
          <p:cNvSpPr>
            <a:spLocks noGrp="1"/>
          </p:cNvSpPr>
          <p:nvPr>
            <p:ph type="title"/>
          </p:nvPr>
        </p:nvSpPr>
        <p:spPr>
          <a:xfrm>
            <a:off x="411480" y="681037"/>
            <a:ext cx="10515600" cy="1325563"/>
          </a:xfrm>
        </p:spPr>
        <p:txBody>
          <a:bodyPr/>
          <a:lstStyle/>
          <a:p>
            <a:r>
              <a:rPr lang="en-GB" dirty="0"/>
              <a:t>BGN Whole School Mission Week</a:t>
            </a:r>
            <a:br>
              <a:rPr lang="en-GB" dirty="0"/>
            </a:br>
            <a:r>
              <a:rPr lang="en-GB" dirty="0"/>
              <a:t>January 2025</a:t>
            </a:r>
          </a:p>
        </p:txBody>
      </p:sp>
      <p:sp>
        <p:nvSpPr>
          <p:cNvPr id="6" name="Rectangle 5">
            <a:extLst>
              <a:ext uri="{FF2B5EF4-FFF2-40B4-BE49-F238E27FC236}">
                <a16:creationId xmlns:a16="http://schemas.microsoft.com/office/drawing/2014/main" id="{1B7618DE-54C1-904A-B3D3-AB8CEA2A8C40}"/>
              </a:ext>
            </a:extLst>
          </p:cNvPr>
          <p:cNvSpPr/>
          <p:nvPr/>
        </p:nvSpPr>
        <p:spPr>
          <a:xfrm>
            <a:off x="3133725" y="7800975"/>
            <a:ext cx="10358438" cy="65405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540385" algn="ctr" eaLnBrk="0" fontAlgn="base" hangingPunct="0">
              <a:lnSpc>
                <a:spcPct val="107000"/>
              </a:lnSpc>
              <a:spcAft>
                <a:spcPts val="800"/>
              </a:spcAft>
            </a:pPr>
            <a:r>
              <a:rPr lang="en-GB" sz="2400" b="1" i="1" kern="1200">
                <a:solidFill>
                  <a:srgbClr val="FFFFFF"/>
                </a:solidFill>
                <a:effectLst/>
                <a:latin typeface="Tempus Sans ITC" panose="04020404030D07020202" pitchFamily="82" charset="0"/>
                <a:ea typeface="Calibri" panose="020F0502020204030204" pitchFamily="34" charset="0"/>
                <a:cs typeface="Times New Roman" panose="02020603050405020304" pitchFamily="18" charset="0"/>
              </a:rPr>
              <a:t>A hub of faith and learning with Christ at its centre                       </a:t>
            </a:r>
            <a:endParaRPr lang="en-GB" sz="1100" kern="100">
              <a:effectLst/>
              <a:ea typeface="Calibri" panose="020F0502020204030204" pitchFamily="34" charset="0"/>
              <a:cs typeface="Times New Roman" panose="02020603050405020304" pitchFamily="18" charset="0"/>
            </a:endParaRPr>
          </a:p>
        </p:txBody>
      </p:sp>
      <p:sp>
        <p:nvSpPr>
          <p:cNvPr id="8" name="Rectangle 6">
            <a:extLst>
              <a:ext uri="{FF2B5EF4-FFF2-40B4-BE49-F238E27FC236}">
                <a16:creationId xmlns:a16="http://schemas.microsoft.com/office/drawing/2014/main" id="{4E64A16F-7E13-DA22-1CCC-429413769964}"/>
              </a:ext>
            </a:extLst>
          </p:cNvPr>
          <p:cNvSpPr>
            <a:spLocks noChangeArrowheads="1"/>
          </p:cNvSpPr>
          <p:nvPr/>
        </p:nvSpPr>
        <p:spPr bwMode="auto">
          <a:xfrm>
            <a:off x="2968625" y="12573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9" name="Rectangle 7">
            <a:extLst>
              <a:ext uri="{FF2B5EF4-FFF2-40B4-BE49-F238E27FC236}">
                <a16:creationId xmlns:a16="http://schemas.microsoft.com/office/drawing/2014/main" id="{B6D5EA74-CF71-637A-F2DD-EB489EC81FAC}"/>
              </a:ext>
            </a:extLst>
          </p:cNvPr>
          <p:cNvSpPr>
            <a:spLocks noChangeArrowheads="1"/>
          </p:cNvSpPr>
          <p:nvPr/>
        </p:nvSpPr>
        <p:spPr bwMode="auto">
          <a:xfrm>
            <a:off x="2968625" y="17145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A</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hub</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of</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faith</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and learning with Christ</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at its</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centre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0" name="Rectangle 9">
            <a:extLst>
              <a:ext uri="{FF2B5EF4-FFF2-40B4-BE49-F238E27FC236}">
                <a16:creationId xmlns:a16="http://schemas.microsoft.com/office/drawing/2014/main" id="{632F7C46-E08D-A120-431B-B85E65B9E09D}"/>
              </a:ext>
            </a:extLst>
          </p:cNvPr>
          <p:cNvSpPr>
            <a:spLocks noChangeArrowheads="1"/>
          </p:cNvSpPr>
          <p:nvPr/>
        </p:nvSpPr>
        <p:spPr bwMode="auto">
          <a:xfrm>
            <a:off x="2968625" y="20828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2" name="Content Placeholder 11">
            <a:extLst>
              <a:ext uri="{FF2B5EF4-FFF2-40B4-BE49-F238E27FC236}">
                <a16:creationId xmlns:a16="http://schemas.microsoft.com/office/drawing/2014/main" id="{D0CC44A2-900E-558C-A3E3-2F8D1E432039}"/>
              </a:ext>
            </a:extLst>
          </p:cNvPr>
          <p:cNvSpPr>
            <a:spLocks noGrp="1"/>
          </p:cNvSpPr>
          <p:nvPr>
            <p:ph idx="1"/>
          </p:nvPr>
        </p:nvSpPr>
        <p:spPr>
          <a:xfrm>
            <a:off x="513080" y="2142332"/>
            <a:ext cx="10515600" cy="4351338"/>
          </a:xfrm>
        </p:spPr>
        <p:txBody>
          <a:bodyPr/>
          <a:lstStyle/>
          <a:p>
            <a:endParaRPr lang="en-GB" dirty="0"/>
          </a:p>
        </p:txBody>
      </p:sp>
      <p:sp>
        <p:nvSpPr>
          <p:cNvPr id="3" name="Rectangle 2">
            <a:extLst>
              <a:ext uri="{FF2B5EF4-FFF2-40B4-BE49-F238E27FC236}">
                <a16:creationId xmlns:a16="http://schemas.microsoft.com/office/drawing/2014/main" id="{F22C6A72-F2E0-2C83-CE16-B2C65F580952}"/>
              </a:ext>
            </a:extLst>
          </p:cNvPr>
          <p:cNvSpPr/>
          <p:nvPr/>
        </p:nvSpPr>
        <p:spPr>
          <a:xfrm>
            <a:off x="3849072" y="2967335"/>
            <a:ext cx="4493858" cy="2585323"/>
          </a:xfrm>
          <a:prstGeom prst="rect">
            <a:avLst/>
          </a:prstGeom>
          <a:noFill/>
        </p:spPr>
        <p:txBody>
          <a:bodyPr wrap="none" lIns="91440" tIns="45720" rIns="91440" bIns="45720">
            <a:spAutoFit/>
          </a:bodyPr>
          <a:lstStyle/>
          <a:p>
            <a:pPr algn="ctr"/>
            <a:r>
              <a:rPr lang="pl-PL" sz="5400" b="1" dirty="0" err="1">
                <a:ln w="22225">
                  <a:solidFill>
                    <a:schemeClr val="accent2"/>
                  </a:solidFill>
                  <a:prstDash val="solid"/>
                </a:ln>
                <a:solidFill>
                  <a:schemeClr val="accent2">
                    <a:lumMod val="40000"/>
                    <a:lumOff val="60000"/>
                  </a:schemeClr>
                </a:solidFill>
              </a:rPr>
              <a:t>Polish</a:t>
            </a:r>
            <a:r>
              <a:rPr lang="pl-PL" sz="5400" b="1" dirty="0">
                <a:ln w="22225">
                  <a:solidFill>
                    <a:schemeClr val="accent2"/>
                  </a:solidFill>
                  <a:prstDash val="solid"/>
                </a:ln>
                <a:solidFill>
                  <a:schemeClr val="accent2">
                    <a:lumMod val="40000"/>
                    <a:lumOff val="60000"/>
                  </a:schemeClr>
                </a:solidFill>
              </a:rPr>
              <a:t> A </a:t>
            </a:r>
            <a:r>
              <a:rPr lang="pl-PL" sz="5400" b="1" dirty="0" err="1">
                <a:ln w="22225">
                  <a:solidFill>
                    <a:schemeClr val="accent2"/>
                  </a:solidFill>
                  <a:prstDash val="solid"/>
                </a:ln>
                <a:solidFill>
                  <a:schemeClr val="accent2">
                    <a:lumMod val="40000"/>
                    <a:lumOff val="60000"/>
                  </a:schemeClr>
                </a:solidFill>
              </a:rPr>
              <a:t>level</a:t>
            </a:r>
            <a:r>
              <a:rPr lang="pl-PL" sz="5400" b="1" dirty="0">
                <a:ln w="22225">
                  <a:solidFill>
                    <a:schemeClr val="accent2"/>
                  </a:solidFill>
                  <a:prstDash val="solid"/>
                </a:ln>
                <a:solidFill>
                  <a:schemeClr val="accent2">
                    <a:lumMod val="40000"/>
                    <a:lumOff val="60000"/>
                  </a:schemeClr>
                </a:solidFill>
              </a:rPr>
              <a:t> </a:t>
            </a:r>
          </a:p>
          <a:p>
            <a:pPr algn="ctr"/>
            <a:endParaRPr lang="pl-PL" sz="5400" b="1" cap="none" spc="0" dirty="0">
              <a:ln w="22225">
                <a:solidFill>
                  <a:schemeClr val="accent2"/>
                </a:solidFill>
                <a:prstDash val="solid"/>
              </a:ln>
              <a:solidFill>
                <a:schemeClr val="accent2">
                  <a:lumMod val="40000"/>
                  <a:lumOff val="60000"/>
                </a:schemeClr>
              </a:solidFill>
              <a:effectLst/>
            </a:endParaRPr>
          </a:p>
          <a:p>
            <a:pPr algn="ctr"/>
            <a:r>
              <a:rPr lang="pl-PL" sz="5400" b="1" dirty="0" err="1">
                <a:ln w="22225">
                  <a:solidFill>
                    <a:schemeClr val="accent2"/>
                  </a:solidFill>
                  <a:prstDash val="solid"/>
                </a:ln>
                <a:solidFill>
                  <a:schemeClr val="accent2">
                    <a:lumMod val="40000"/>
                    <a:lumOff val="60000"/>
                  </a:schemeClr>
                </a:solidFill>
              </a:rPr>
              <a:t>Year</a:t>
            </a:r>
            <a:r>
              <a:rPr lang="pl-PL" sz="5400" b="1" dirty="0">
                <a:ln w="22225">
                  <a:solidFill>
                    <a:schemeClr val="accent2"/>
                  </a:solidFill>
                  <a:prstDash val="solid"/>
                </a:ln>
                <a:solidFill>
                  <a:schemeClr val="accent2">
                    <a:lumMod val="40000"/>
                    <a:lumOff val="60000"/>
                  </a:schemeClr>
                </a:solidFill>
              </a:rPr>
              <a:t> 13</a:t>
            </a:r>
            <a:endParaRPr lang="en-US" sz="5400" b="1" cap="none" spc="0" dirty="0">
              <a:ln w="22225">
                <a:solidFill>
                  <a:schemeClr val="accent2"/>
                </a:solidFill>
                <a:prstDash val="solid"/>
              </a:ln>
              <a:solidFill>
                <a:schemeClr val="accent2">
                  <a:lumMod val="40000"/>
                  <a:lumOff val="60000"/>
                </a:schemeClr>
              </a:solidFill>
              <a:effectLst/>
            </a:endParaRPr>
          </a:p>
        </p:txBody>
      </p:sp>
    </p:spTree>
    <p:extLst>
      <p:ext uri="{BB962C8B-B14F-4D97-AF65-F5344CB8AC3E}">
        <p14:creationId xmlns:p14="http://schemas.microsoft.com/office/powerpoint/2010/main" val="30129847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03CDEF7-7013-E23B-6EF9-15A1380ABDD3}"/>
              </a:ext>
            </a:extLst>
          </p:cNvPr>
          <p:cNvPicPr>
            <a:picLocks noChangeAspect="1"/>
          </p:cNvPicPr>
          <p:nvPr/>
        </p:nvPicPr>
        <p:blipFill rotWithShape="1">
          <a:blip r:embed="rId2"/>
          <a:srcRect l="19924" t="-446" r="17845" b="-14"/>
          <a:stretch/>
        </p:blipFill>
        <p:spPr>
          <a:xfrm>
            <a:off x="9672320" y="104298"/>
            <a:ext cx="2438400" cy="2214880"/>
          </a:xfrm>
          <a:prstGeom prst="rect">
            <a:avLst/>
          </a:prstGeom>
        </p:spPr>
      </p:pic>
      <p:sp>
        <p:nvSpPr>
          <p:cNvPr id="2" name="Title 1">
            <a:extLst>
              <a:ext uri="{FF2B5EF4-FFF2-40B4-BE49-F238E27FC236}">
                <a16:creationId xmlns:a16="http://schemas.microsoft.com/office/drawing/2014/main" id="{329E583B-CCFE-04D0-120D-A370A6FBB386}"/>
              </a:ext>
            </a:extLst>
          </p:cNvPr>
          <p:cNvSpPr>
            <a:spLocks noGrp="1"/>
          </p:cNvSpPr>
          <p:nvPr>
            <p:ph type="title"/>
          </p:nvPr>
        </p:nvSpPr>
        <p:spPr>
          <a:xfrm>
            <a:off x="228600" y="73818"/>
            <a:ext cx="10515600" cy="960121"/>
          </a:xfrm>
        </p:spPr>
        <p:txBody>
          <a:bodyPr>
            <a:normAutofit/>
          </a:bodyPr>
          <a:lstStyle/>
          <a:p>
            <a:r>
              <a:rPr lang="en-GB" sz="2000" dirty="0"/>
              <a:t>For our BGN Whole School Mission week in </a:t>
            </a:r>
            <a:r>
              <a:rPr lang="pl-PL" sz="2000" u="sng" dirty="0" err="1">
                <a:latin typeface="Lucida Handwriting" panose="03010101010101010101" pitchFamily="66" charset="0"/>
              </a:rPr>
              <a:t>Year</a:t>
            </a:r>
            <a:r>
              <a:rPr lang="pl-PL" sz="2000" u="sng" dirty="0">
                <a:latin typeface="Lucida Handwriting" panose="03010101010101010101" pitchFamily="66" charset="0"/>
              </a:rPr>
              <a:t> 13 </a:t>
            </a:r>
            <a:r>
              <a:rPr lang="en-GB" sz="2000" u="sng" dirty="0"/>
              <a:t>we have been focusing on the</a:t>
            </a:r>
            <a:br>
              <a:rPr lang="en-GB" sz="2000" u="sng" dirty="0"/>
            </a:br>
            <a:r>
              <a:rPr lang="en-GB" sz="2000" u="sng" dirty="0"/>
              <a:t> theme of </a:t>
            </a:r>
            <a:r>
              <a:rPr lang="en-GB" sz="2000" u="sng" dirty="0">
                <a:latin typeface="Lucida Handwriting" panose="03010101010101010101" pitchFamily="66" charset="0"/>
              </a:rPr>
              <a:t>hope</a:t>
            </a:r>
            <a:r>
              <a:rPr lang="en-GB" sz="2000" u="sng" dirty="0"/>
              <a:t> by looking into the life of </a:t>
            </a:r>
            <a:r>
              <a:rPr lang="pl-PL" sz="2000" u="sng" dirty="0" err="1"/>
              <a:t>families</a:t>
            </a:r>
            <a:r>
              <a:rPr lang="pl-PL" sz="2000" u="sng" dirty="0"/>
              <a:t> of </a:t>
            </a:r>
            <a:r>
              <a:rPr lang="pl-PL" sz="2000" u="sng" dirty="0" err="1">
                <a:latin typeface="Lucida Handwriting" panose="03010101010101010101" pitchFamily="66" charset="0"/>
              </a:rPr>
              <a:t>victims</a:t>
            </a:r>
            <a:r>
              <a:rPr lang="pl-PL" sz="2000" u="sng" dirty="0">
                <a:latin typeface="Lucida Handwriting" panose="03010101010101010101" pitchFamily="66" charset="0"/>
              </a:rPr>
              <a:t> of </a:t>
            </a:r>
            <a:r>
              <a:rPr lang="pl-PL" sz="2000" u="sng" dirty="0" err="1">
                <a:latin typeface="Lucida Handwriting" panose="03010101010101010101" pitchFamily="66" charset="0"/>
              </a:rPr>
              <a:t>Katyn</a:t>
            </a:r>
            <a:r>
              <a:rPr lang="pl-PL" sz="2000" u="sng" dirty="0">
                <a:latin typeface="Lucida Handwriting" panose="03010101010101010101" pitchFamily="66" charset="0"/>
              </a:rPr>
              <a:t> </a:t>
            </a:r>
            <a:r>
              <a:rPr lang="pl-PL" sz="2000" u="sng" dirty="0" err="1">
                <a:latin typeface="Lucida Handwriting" panose="03010101010101010101" pitchFamily="66" charset="0"/>
              </a:rPr>
              <a:t>Massacre</a:t>
            </a:r>
            <a:r>
              <a:rPr lang="en-GB" sz="2000" u="sng" dirty="0">
                <a:latin typeface="Lucida Handwriting" panose="03010101010101010101" pitchFamily="66" charset="0"/>
              </a:rPr>
              <a:t>.</a:t>
            </a:r>
          </a:p>
        </p:txBody>
      </p:sp>
      <p:sp>
        <p:nvSpPr>
          <p:cNvPr id="6" name="Rectangle 5">
            <a:extLst>
              <a:ext uri="{FF2B5EF4-FFF2-40B4-BE49-F238E27FC236}">
                <a16:creationId xmlns:a16="http://schemas.microsoft.com/office/drawing/2014/main" id="{1B7618DE-54C1-904A-B3D3-AB8CEA2A8C40}"/>
              </a:ext>
            </a:extLst>
          </p:cNvPr>
          <p:cNvSpPr/>
          <p:nvPr/>
        </p:nvSpPr>
        <p:spPr>
          <a:xfrm>
            <a:off x="3133725" y="7800975"/>
            <a:ext cx="10358438" cy="65405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540385" algn="ctr" eaLnBrk="0" fontAlgn="base" hangingPunct="0">
              <a:lnSpc>
                <a:spcPct val="107000"/>
              </a:lnSpc>
              <a:spcAft>
                <a:spcPts val="800"/>
              </a:spcAft>
            </a:pPr>
            <a:r>
              <a:rPr lang="en-GB" sz="2400" b="1" i="1" kern="1200">
                <a:solidFill>
                  <a:srgbClr val="FFFFFF"/>
                </a:solidFill>
                <a:effectLst/>
                <a:latin typeface="Tempus Sans ITC" panose="04020404030D07020202" pitchFamily="82" charset="0"/>
                <a:ea typeface="Calibri" panose="020F0502020204030204" pitchFamily="34" charset="0"/>
                <a:cs typeface="Times New Roman" panose="02020603050405020304" pitchFamily="18" charset="0"/>
              </a:rPr>
              <a:t>A hub of faith and learning with Christ at its centre                       </a:t>
            </a:r>
            <a:endParaRPr lang="en-GB" sz="1100" kern="100">
              <a:effectLst/>
              <a:ea typeface="Calibri" panose="020F0502020204030204" pitchFamily="34" charset="0"/>
              <a:cs typeface="Times New Roman" panose="02020603050405020304" pitchFamily="18" charset="0"/>
            </a:endParaRPr>
          </a:p>
        </p:txBody>
      </p:sp>
      <p:sp>
        <p:nvSpPr>
          <p:cNvPr id="8" name="Rectangle 6">
            <a:extLst>
              <a:ext uri="{FF2B5EF4-FFF2-40B4-BE49-F238E27FC236}">
                <a16:creationId xmlns:a16="http://schemas.microsoft.com/office/drawing/2014/main" id="{4E64A16F-7E13-DA22-1CCC-429413769964}"/>
              </a:ext>
            </a:extLst>
          </p:cNvPr>
          <p:cNvSpPr>
            <a:spLocks noChangeArrowheads="1"/>
          </p:cNvSpPr>
          <p:nvPr/>
        </p:nvSpPr>
        <p:spPr bwMode="auto">
          <a:xfrm>
            <a:off x="2968625" y="12573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9" name="Rectangle 7">
            <a:extLst>
              <a:ext uri="{FF2B5EF4-FFF2-40B4-BE49-F238E27FC236}">
                <a16:creationId xmlns:a16="http://schemas.microsoft.com/office/drawing/2014/main" id="{B6D5EA74-CF71-637A-F2DD-EB489EC81FAC}"/>
              </a:ext>
            </a:extLst>
          </p:cNvPr>
          <p:cNvSpPr>
            <a:spLocks noChangeArrowheads="1"/>
          </p:cNvSpPr>
          <p:nvPr/>
        </p:nvSpPr>
        <p:spPr bwMode="auto">
          <a:xfrm>
            <a:off x="2968625" y="17145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400" b="1" i="1" u="none" strike="noStrike" cap="none" normalizeH="0" baseline="0" dirty="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A</a:t>
            </a:r>
            <a:r>
              <a:rPr kumimoji="0" lang="en-US" altLang="en-US" sz="2400" b="1" i="1" u="none" strike="noStrike" cap="none" normalizeH="0" baseline="0" dirty="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dirty="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hub</a:t>
            </a:r>
            <a:r>
              <a:rPr kumimoji="0" lang="en-US" altLang="en-US" sz="2400" b="1" i="1" u="none" strike="noStrike" cap="none" normalizeH="0" baseline="0" dirty="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dirty="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of</a:t>
            </a:r>
            <a:r>
              <a:rPr kumimoji="0" lang="en-US" altLang="en-US" sz="2400" b="1" i="1" u="none" strike="noStrike" cap="none" normalizeH="0" baseline="0" dirty="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dirty="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faith</a:t>
            </a:r>
            <a:r>
              <a:rPr kumimoji="0" lang="en-US" altLang="en-US" sz="2400" b="1" i="1" u="none" strike="noStrike" cap="none" normalizeH="0" baseline="0" dirty="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dirty="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and learning with Christ</a:t>
            </a:r>
            <a:r>
              <a:rPr kumimoji="0" lang="en-US" altLang="en-US" sz="2400" b="1" i="1" u="none" strike="noStrike" cap="none" normalizeH="0" baseline="0" dirty="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dirty="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at its</a:t>
            </a:r>
            <a:r>
              <a:rPr kumimoji="0" lang="en-US" altLang="en-US" sz="2400" b="1" i="1" u="none" strike="noStrike" cap="none" normalizeH="0" baseline="0" dirty="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dirty="0" err="1">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centre</a:t>
            </a:r>
            <a:r>
              <a:rPr kumimoji="0" lang="en-US" altLang="en-US" sz="2400" b="1" i="1" u="none" strike="noStrike" cap="none" normalizeH="0" baseline="0" dirty="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9">
            <a:extLst>
              <a:ext uri="{FF2B5EF4-FFF2-40B4-BE49-F238E27FC236}">
                <a16:creationId xmlns:a16="http://schemas.microsoft.com/office/drawing/2014/main" id="{632F7C46-E08D-A120-431B-B85E65B9E09D}"/>
              </a:ext>
            </a:extLst>
          </p:cNvPr>
          <p:cNvSpPr>
            <a:spLocks noChangeArrowheads="1"/>
          </p:cNvSpPr>
          <p:nvPr/>
        </p:nvSpPr>
        <p:spPr bwMode="auto">
          <a:xfrm>
            <a:off x="2968625" y="20828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2" name="Content Placeholder 11">
            <a:extLst>
              <a:ext uri="{FF2B5EF4-FFF2-40B4-BE49-F238E27FC236}">
                <a16:creationId xmlns:a16="http://schemas.microsoft.com/office/drawing/2014/main" id="{D0CC44A2-900E-558C-A3E3-2F8D1E432039}"/>
              </a:ext>
            </a:extLst>
          </p:cNvPr>
          <p:cNvSpPr>
            <a:spLocks noGrp="1"/>
          </p:cNvSpPr>
          <p:nvPr>
            <p:ph idx="1"/>
          </p:nvPr>
        </p:nvSpPr>
        <p:spPr>
          <a:xfrm>
            <a:off x="492264" y="1025030"/>
            <a:ext cx="9296400" cy="1733012"/>
          </a:xfrm>
        </p:spPr>
        <p:txBody>
          <a:bodyPr>
            <a:normAutofit fontScale="92500" lnSpcReduction="10000"/>
          </a:bodyPr>
          <a:lstStyle/>
          <a:p>
            <a:pPr marL="0" indent="0">
              <a:buNone/>
            </a:pPr>
            <a:r>
              <a:rPr lang="en-GB" sz="1800" dirty="0">
                <a:latin typeface="Calibri Light" panose="020F0302020204030204" pitchFamily="34" charset="0"/>
                <a:ea typeface="Calibri Light" panose="020F0302020204030204" pitchFamily="34" charset="0"/>
                <a:cs typeface="Calibri Light" panose="020F0302020204030204" pitchFamily="34" charset="0"/>
              </a:rPr>
              <a:t>Information in what you have been doing for Mission week in your subject area / year group….</a:t>
            </a:r>
            <a:endParaRPr lang="pl-PL" sz="1800" dirty="0">
              <a:latin typeface="Calibri Light" panose="020F0302020204030204" pitchFamily="34" charset="0"/>
              <a:ea typeface="Calibri Light" panose="020F0302020204030204" pitchFamily="34" charset="0"/>
              <a:cs typeface="Calibri Light" panose="020F0302020204030204" pitchFamily="34" charset="0"/>
            </a:endParaRPr>
          </a:p>
          <a:p>
            <a:pPr marL="0" indent="0">
              <a:buNone/>
            </a:pPr>
            <a:r>
              <a:rPr lang="pl-PL" sz="1800" dirty="0">
                <a:latin typeface="Calibri Light" panose="020F0302020204030204" pitchFamily="34" charset="0"/>
                <a:ea typeface="Calibri Light" panose="020F0302020204030204" pitchFamily="34" charset="0"/>
                <a:cs typeface="Calibri Light" panose="020F0302020204030204" pitchFamily="34" charset="0"/>
              </a:rPr>
              <a:t> </a:t>
            </a:r>
            <a:r>
              <a:rPr lang="en-GB" sz="1800" dirty="0">
                <a:latin typeface="Calibri Light" panose="020F0302020204030204" pitchFamily="34" charset="0"/>
                <a:ea typeface="Calibri Light" panose="020F0302020204030204" pitchFamily="34" charset="0"/>
                <a:cs typeface="Calibri Light" panose="020F0302020204030204" pitchFamily="34" charset="0"/>
              </a:rPr>
              <a:t>We discussed </a:t>
            </a:r>
            <a:r>
              <a:rPr lang="en-GB" sz="1800" b="1" dirty="0">
                <a:latin typeface="Calibri Light" panose="020F0302020204030204" pitchFamily="34" charset="0"/>
                <a:ea typeface="Calibri Light" panose="020F0302020204030204" pitchFamily="34" charset="0"/>
                <a:cs typeface="Calibri Light" panose="020F0302020204030204" pitchFamily="34" charset="0"/>
              </a:rPr>
              <a:t>Katyn Massacre</a:t>
            </a:r>
            <a:r>
              <a:rPr lang="pl-PL" sz="1800" b="1" dirty="0">
                <a:latin typeface="Calibri Light" panose="020F0302020204030204" pitchFamily="34" charset="0"/>
                <a:ea typeface="Calibri Light" panose="020F0302020204030204" pitchFamily="34" charset="0"/>
                <a:cs typeface="Calibri Light" panose="020F0302020204030204" pitchFamily="34" charset="0"/>
              </a:rPr>
              <a:t> </a:t>
            </a:r>
            <a:r>
              <a:rPr lang="en-GB" sz="1800" b="1" dirty="0">
                <a:latin typeface="Calibri Light" panose="020F0302020204030204" pitchFamily="34" charset="0"/>
                <a:ea typeface="Calibri Light" panose="020F0302020204030204" pitchFamily="34" charset="0"/>
                <a:cs typeface="Calibri Light" panose="020F0302020204030204" pitchFamily="34" charset="0"/>
              </a:rPr>
              <a:t>which </a:t>
            </a:r>
            <a:r>
              <a:rPr lang="pl-PL" sz="1800" b="1" dirty="0">
                <a:latin typeface="Calibri Light" panose="020F0302020204030204" pitchFamily="34" charset="0"/>
                <a:ea typeface="Calibri Light" panose="020F0302020204030204" pitchFamily="34" charset="0"/>
                <a:cs typeface="Calibri Light" panose="020F0302020204030204" pitchFamily="34" charset="0"/>
              </a:rPr>
              <a:t>was </a:t>
            </a:r>
            <a:r>
              <a:rPr lang="en-GB" sz="1800" b="1" dirty="0">
                <a:latin typeface="Calibri Light" panose="020F0302020204030204" pitchFamily="34" charset="0"/>
                <a:ea typeface="Calibri Light" panose="020F0302020204030204" pitchFamily="34" charset="0"/>
                <a:cs typeface="Calibri Light" panose="020F0302020204030204" pitchFamily="34" charset="0"/>
              </a:rPr>
              <a:t>a </a:t>
            </a:r>
            <a:r>
              <a:rPr lang="en-GB" sz="1800" dirty="0">
                <a:latin typeface="Calibri Light" panose="020F0302020204030204" pitchFamily="34" charset="0"/>
                <a:ea typeface="Calibri Light" panose="020F0302020204030204" pitchFamily="34" charset="0"/>
                <a:cs typeface="Calibri Light" panose="020F0302020204030204" pitchFamily="34" charset="0"/>
              </a:rPr>
              <a:t>mass execution of Polish military officers by the Soviet Union during World War II. </a:t>
            </a:r>
            <a:r>
              <a:rPr lang="pl-PL" sz="1800" dirty="0">
                <a:latin typeface="Calibri Light" panose="020F0302020204030204" pitchFamily="34" charset="0"/>
                <a:ea typeface="Calibri Light" panose="020F0302020204030204" pitchFamily="34" charset="0"/>
                <a:cs typeface="Calibri Light" panose="020F0302020204030204" pitchFamily="34" charset="0"/>
              </a:rPr>
              <a:t>20 000 </a:t>
            </a:r>
            <a:r>
              <a:rPr lang="pl-PL" sz="1800" dirty="0" err="1">
                <a:latin typeface="Calibri Light" panose="020F0302020204030204" pitchFamily="34" charset="0"/>
                <a:ea typeface="Calibri Light" panose="020F0302020204030204" pitchFamily="34" charset="0"/>
                <a:cs typeface="Calibri Light" panose="020F0302020204030204" pitchFamily="34" charset="0"/>
              </a:rPr>
              <a:t>officers</a:t>
            </a:r>
            <a:r>
              <a:rPr lang="pl-PL" sz="1800" dirty="0">
                <a:latin typeface="Calibri Light" panose="020F0302020204030204" pitchFamily="34" charset="0"/>
                <a:ea typeface="Calibri Light" panose="020F0302020204030204" pitchFamily="34" charset="0"/>
                <a:cs typeface="Calibri Light" panose="020F0302020204030204" pitchFamily="34" charset="0"/>
              </a:rPr>
              <a:t> and </a:t>
            </a:r>
            <a:r>
              <a:rPr lang="pl-PL" sz="1800" dirty="0" err="1">
                <a:latin typeface="Calibri Light" panose="020F0302020204030204" pitchFamily="34" charset="0"/>
                <a:ea typeface="Calibri Light" panose="020F0302020204030204" pitchFamily="34" charset="0"/>
                <a:cs typeface="Calibri Light" panose="020F0302020204030204" pitchFamily="34" charset="0"/>
              </a:rPr>
              <a:t>soldiers</a:t>
            </a:r>
            <a:r>
              <a:rPr lang="pl-PL" sz="1800" dirty="0">
                <a:latin typeface="Calibri Light" panose="020F0302020204030204" pitchFamily="34" charset="0"/>
                <a:ea typeface="Calibri Light" panose="020F0302020204030204" pitchFamily="34" charset="0"/>
                <a:cs typeface="Calibri Light" panose="020F0302020204030204" pitchFamily="34" charset="0"/>
              </a:rPr>
              <a:t> </a:t>
            </a:r>
            <a:r>
              <a:rPr lang="pl-PL" sz="1800" dirty="0" err="1">
                <a:latin typeface="Calibri Light" panose="020F0302020204030204" pitchFamily="34" charset="0"/>
                <a:ea typeface="Calibri Light" panose="020F0302020204030204" pitchFamily="34" charset="0"/>
                <a:cs typeface="Calibri Light" panose="020F0302020204030204" pitchFamily="34" charset="0"/>
              </a:rPr>
              <a:t>were</a:t>
            </a:r>
            <a:r>
              <a:rPr lang="pl-PL" sz="1800" dirty="0">
                <a:latin typeface="Calibri Light" panose="020F0302020204030204" pitchFamily="34" charset="0"/>
                <a:ea typeface="Calibri Light" panose="020F0302020204030204" pitchFamily="34" charset="0"/>
                <a:cs typeface="Calibri Light" panose="020F0302020204030204" pitchFamily="34" charset="0"/>
              </a:rPr>
              <a:t> </a:t>
            </a:r>
            <a:r>
              <a:rPr lang="pl-PL" sz="1800" dirty="0" err="1">
                <a:latin typeface="Calibri Light" panose="020F0302020204030204" pitchFamily="34" charset="0"/>
                <a:ea typeface="Calibri Light" panose="020F0302020204030204" pitchFamily="34" charset="0"/>
                <a:cs typeface="Calibri Light" panose="020F0302020204030204" pitchFamily="34" charset="0"/>
              </a:rPr>
              <a:t>killed</a:t>
            </a:r>
            <a:r>
              <a:rPr lang="pl-PL" sz="1800" dirty="0">
                <a:latin typeface="Calibri Light" panose="020F0302020204030204" pitchFamily="34" charset="0"/>
                <a:ea typeface="Calibri Light" panose="020F0302020204030204" pitchFamily="34" charset="0"/>
                <a:cs typeface="Calibri Light" panose="020F0302020204030204" pitchFamily="34" charset="0"/>
              </a:rPr>
              <a:t> in </a:t>
            </a:r>
            <a:r>
              <a:rPr lang="pl-PL" sz="1800" dirty="0" err="1">
                <a:latin typeface="Calibri Light" panose="020F0302020204030204" pitchFamily="34" charset="0"/>
                <a:ea typeface="Calibri Light" panose="020F0302020204030204" pitchFamily="34" charset="0"/>
                <a:cs typeface="Calibri Light" panose="020F0302020204030204" pitchFamily="34" charset="0"/>
              </a:rPr>
              <a:t>Katyn</a:t>
            </a:r>
            <a:r>
              <a:rPr lang="pl-PL" sz="1800" dirty="0">
                <a:latin typeface="Calibri Light" panose="020F0302020204030204" pitchFamily="34" charset="0"/>
                <a:ea typeface="Calibri Light" panose="020F0302020204030204" pitchFamily="34" charset="0"/>
                <a:cs typeface="Calibri Light" panose="020F0302020204030204" pitchFamily="34" charset="0"/>
              </a:rPr>
              <a:t> </a:t>
            </a:r>
            <a:r>
              <a:rPr lang="pl-PL" sz="1800" dirty="0" err="1">
                <a:latin typeface="Calibri Light" panose="020F0302020204030204" pitchFamily="34" charset="0"/>
                <a:ea typeface="Calibri Light" panose="020F0302020204030204" pitchFamily="34" charset="0"/>
                <a:cs typeface="Calibri Light" panose="020F0302020204030204" pitchFamily="34" charset="0"/>
              </a:rPr>
              <a:t>forest</a:t>
            </a:r>
            <a:r>
              <a:rPr lang="pl-PL" sz="1800" dirty="0">
                <a:latin typeface="Calibri Light" panose="020F0302020204030204" pitchFamily="34" charset="0"/>
                <a:ea typeface="Calibri Light" panose="020F0302020204030204" pitchFamily="34" charset="0"/>
                <a:cs typeface="Calibri Light" panose="020F0302020204030204" pitchFamily="34" charset="0"/>
              </a:rPr>
              <a:t> in 1940, </a:t>
            </a:r>
            <a:r>
              <a:rPr lang="pl-PL" sz="1800" dirty="0" err="1">
                <a:latin typeface="Calibri Light" panose="020F0302020204030204" pitchFamily="34" charset="0"/>
                <a:ea typeface="Calibri Light" panose="020F0302020204030204" pitchFamily="34" charset="0"/>
                <a:cs typeface="Calibri Light" panose="020F0302020204030204" pitchFamily="34" charset="0"/>
              </a:rPr>
              <a:t>they</a:t>
            </a:r>
            <a:r>
              <a:rPr lang="pl-PL" sz="1800" dirty="0">
                <a:latin typeface="Calibri Light" panose="020F0302020204030204" pitchFamily="34" charset="0"/>
                <a:ea typeface="Calibri Light" panose="020F0302020204030204" pitchFamily="34" charset="0"/>
                <a:cs typeface="Calibri Light" panose="020F0302020204030204" pitchFamily="34" charset="0"/>
              </a:rPr>
              <a:t> </a:t>
            </a:r>
            <a:r>
              <a:rPr lang="pl-PL" sz="1800" dirty="0" err="1">
                <a:latin typeface="Calibri Light" panose="020F0302020204030204" pitchFamily="34" charset="0"/>
                <a:ea typeface="Calibri Light" panose="020F0302020204030204" pitchFamily="34" charset="0"/>
                <a:cs typeface="Calibri Light" panose="020F0302020204030204" pitchFamily="34" charset="0"/>
              </a:rPr>
              <a:t>were</a:t>
            </a:r>
            <a:r>
              <a:rPr lang="pl-PL" sz="1800" dirty="0">
                <a:latin typeface="Calibri Light" panose="020F0302020204030204" pitchFamily="34" charset="0"/>
                <a:ea typeface="Calibri Light" panose="020F0302020204030204" pitchFamily="34" charset="0"/>
                <a:cs typeface="Calibri Light" panose="020F0302020204030204" pitchFamily="34" charset="0"/>
              </a:rPr>
              <a:t> </a:t>
            </a:r>
            <a:r>
              <a:rPr lang="en-GB" sz="1800" dirty="0">
                <a:latin typeface="Calibri Light" panose="020F0302020204030204" pitchFamily="34" charset="0"/>
                <a:ea typeface="Calibri Light" panose="020F0302020204030204" pitchFamily="34" charset="0"/>
                <a:cs typeface="Calibri Light" panose="020F0302020204030204" pitchFamily="34" charset="0"/>
              </a:rPr>
              <a:t>killed with a shot to the back of the head</a:t>
            </a:r>
            <a:r>
              <a:rPr lang="pl-PL" sz="1800" dirty="0">
                <a:latin typeface="Calibri Light" panose="020F0302020204030204" pitchFamily="34" charset="0"/>
                <a:ea typeface="Calibri Light" panose="020F0302020204030204" pitchFamily="34" charset="0"/>
                <a:cs typeface="Calibri Light" panose="020F0302020204030204" pitchFamily="34" charset="0"/>
              </a:rPr>
              <a:t>. </a:t>
            </a:r>
            <a:r>
              <a:rPr lang="pl-PL" sz="1800" dirty="0" err="1">
                <a:latin typeface="Calibri Light" panose="020F0302020204030204" pitchFamily="34" charset="0"/>
                <a:ea typeface="Calibri Light" panose="020F0302020204030204" pitchFamily="34" charset="0"/>
                <a:cs typeface="Calibri Light" panose="020F0302020204030204" pitchFamily="34" charset="0"/>
              </a:rPr>
              <a:t>Year</a:t>
            </a:r>
            <a:r>
              <a:rPr lang="pl-PL" sz="1800" dirty="0">
                <a:latin typeface="Calibri Light" panose="020F0302020204030204" pitchFamily="34" charset="0"/>
                <a:ea typeface="Calibri Light" panose="020F0302020204030204" pitchFamily="34" charset="0"/>
                <a:cs typeface="Calibri Light" panose="020F0302020204030204" pitchFamily="34" charset="0"/>
              </a:rPr>
              <a:t> 13 </a:t>
            </a:r>
            <a:r>
              <a:rPr lang="pl-PL" sz="1800" dirty="0" err="1">
                <a:latin typeface="Calibri Light" panose="020F0302020204030204" pitchFamily="34" charset="0"/>
                <a:ea typeface="Calibri Light" panose="020F0302020204030204" pitchFamily="34" charset="0"/>
                <a:cs typeface="Calibri Light" panose="020F0302020204030204" pitchFamily="34" charset="0"/>
              </a:rPr>
              <a:t>students</a:t>
            </a:r>
            <a:r>
              <a:rPr lang="pl-PL" sz="1800" dirty="0">
                <a:latin typeface="Calibri Light" panose="020F0302020204030204" pitchFamily="34" charset="0"/>
                <a:ea typeface="Calibri Light" panose="020F0302020204030204" pitchFamily="34" charset="0"/>
                <a:cs typeface="Calibri Light" panose="020F0302020204030204" pitchFamily="34" charset="0"/>
              </a:rPr>
              <a:t> </a:t>
            </a:r>
            <a:r>
              <a:rPr lang="pl-PL" sz="1800" dirty="0" err="1">
                <a:latin typeface="Calibri Light" panose="020F0302020204030204" pitchFamily="34" charset="0"/>
                <a:ea typeface="Calibri Light" panose="020F0302020204030204" pitchFamily="34" charset="0"/>
                <a:cs typeface="Calibri Light" panose="020F0302020204030204" pitchFamily="34" charset="0"/>
              </a:rPr>
              <a:t>watched</a:t>
            </a:r>
            <a:r>
              <a:rPr lang="pl-PL" sz="1800" dirty="0">
                <a:latin typeface="Calibri Light" panose="020F0302020204030204" pitchFamily="34" charset="0"/>
                <a:ea typeface="Calibri Light" panose="020F0302020204030204" pitchFamily="34" charset="0"/>
                <a:cs typeface="Calibri Light" panose="020F0302020204030204" pitchFamily="34" charset="0"/>
              </a:rPr>
              <a:t> the film and we </a:t>
            </a:r>
            <a:r>
              <a:rPr lang="pl-PL" sz="1800" dirty="0" err="1">
                <a:latin typeface="Calibri Light" panose="020F0302020204030204" pitchFamily="34" charset="0"/>
                <a:ea typeface="Calibri Light" panose="020F0302020204030204" pitchFamily="34" charset="0"/>
                <a:cs typeface="Calibri Light" panose="020F0302020204030204" pitchFamily="34" charset="0"/>
              </a:rPr>
              <a:t>looked</a:t>
            </a:r>
            <a:r>
              <a:rPr lang="pl-PL" sz="1800" dirty="0">
                <a:latin typeface="Calibri Light" panose="020F0302020204030204" pitchFamily="34" charset="0"/>
                <a:ea typeface="Calibri Light" panose="020F0302020204030204" pitchFamily="34" charset="0"/>
                <a:cs typeface="Calibri Light" panose="020F0302020204030204" pitchFamily="34" charset="0"/>
              </a:rPr>
              <a:t> not </a:t>
            </a:r>
            <a:r>
              <a:rPr lang="pl-PL" sz="1800" dirty="0" err="1">
                <a:latin typeface="Calibri Light" panose="020F0302020204030204" pitchFamily="34" charset="0"/>
                <a:ea typeface="Calibri Light" panose="020F0302020204030204" pitchFamily="34" charset="0"/>
                <a:cs typeface="Calibri Light" panose="020F0302020204030204" pitchFamily="34" charset="0"/>
              </a:rPr>
              <a:t>only</a:t>
            </a:r>
            <a:r>
              <a:rPr lang="pl-PL" sz="1800" dirty="0">
                <a:latin typeface="Calibri Light" panose="020F0302020204030204" pitchFamily="34" charset="0"/>
                <a:ea typeface="Calibri Light" panose="020F0302020204030204" pitchFamily="34" charset="0"/>
                <a:cs typeface="Calibri Light" panose="020F0302020204030204" pitchFamily="34" charset="0"/>
              </a:rPr>
              <a:t> </a:t>
            </a:r>
            <a:r>
              <a:rPr lang="pl-PL" sz="1800" dirty="0" err="1">
                <a:latin typeface="Calibri Light" panose="020F0302020204030204" pitchFamily="34" charset="0"/>
                <a:ea typeface="Calibri Light" panose="020F0302020204030204" pitchFamily="34" charset="0"/>
                <a:cs typeface="Calibri Light" panose="020F0302020204030204" pitchFamily="34" charset="0"/>
              </a:rPr>
              <a:t>at</a:t>
            </a:r>
            <a:r>
              <a:rPr lang="pl-PL" sz="1800" dirty="0">
                <a:latin typeface="Calibri Light" panose="020F0302020204030204" pitchFamily="34" charset="0"/>
                <a:ea typeface="Calibri Light" panose="020F0302020204030204" pitchFamily="34" charset="0"/>
                <a:cs typeface="Calibri Light" panose="020F0302020204030204" pitchFamily="34" charset="0"/>
              </a:rPr>
              <a:t> </a:t>
            </a:r>
            <a:r>
              <a:rPr lang="pl-PL" sz="1800" dirty="0" err="1">
                <a:latin typeface="Calibri Light" panose="020F0302020204030204" pitchFamily="34" charset="0"/>
                <a:ea typeface="Calibri Light" panose="020F0302020204030204" pitchFamily="34" charset="0"/>
                <a:cs typeface="Calibri Light" panose="020F0302020204030204" pitchFamily="34" charset="0"/>
              </a:rPr>
              <a:t>historical</a:t>
            </a:r>
            <a:r>
              <a:rPr lang="pl-PL" sz="1800" dirty="0">
                <a:latin typeface="Calibri Light" panose="020F0302020204030204" pitchFamily="34" charset="0"/>
                <a:ea typeface="Calibri Light" panose="020F0302020204030204" pitchFamily="34" charset="0"/>
                <a:cs typeface="Calibri Light" panose="020F0302020204030204" pitchFamily="34" charset="0"/>
              </a:rPr>
              <a:t> </a:t>
            </a:r>
            <a:r>
              <a:rPr lang="pl-PL" sz="1800" dirty="0" err="1">
                <a:latin typeface="Calibri Light" panose="020F0302020204030204" pitchFamily="34" charset="0"/>
                <a:ea typeface="Calibri Light" panose="020F0302020204030204" pitchFamily="34" charset="0"/>
                <a:cs typeface="Calibri Light" panose="020F0302020204030204" pitchFamily="34" charset="0"/>
              </a:rPr>
              <a:t>background</a:t>
            </a:r>
            <a:r>
              <a:rPr lang="pl-PL" sz="1800" dirty="0">
                <a:latin typeface="Calibri Light" panose="020F0302020204030204" pitchFamily="34" charset="0"/>
                <a:ea typeface="Calibri Light" panose="020F0302020204030204" pitchFamily="34" charset="0"/>
                <a:cs typeface="Calibri Light" panose="020F0302020204030204" pitchFamily="34" charset="0"/>
              </a:rPr>
              <a:t> but </a:t>
            </a:r>
            <a:r>
              <a:rPr lang="pl-PL" sz="1800" dirty="0" err="1">
                <a:latin typeface="Calibri Light" panose="020F0302020204030204" pitchFamily="34" charset="0"/>
                <a:ea typeface="Calibri Light" panose="020F0302020204030204" pitchFamily="34" charset="0"/>
                <a:cs typeface="Calibri Light" panose="020F0302020204030204" pitchFamily="34" charset="0"/>
              </a:rPr>
              <a:t>also</a:t>
            </a:r>
            <a:r>
              <a:rPr lang="pl-PL" sz="1800" dirty="0">
                <a:latin typeface="Calibri Light" panose="020F0302020204030204" pitchFamily="34" charset="0"/>
                <a:ea typeface="Calibri Light" panose="020F0302020204030204" pitchFamily="34" charset="0"/>
                <a:cs typeface="Calibri Light" panose="020F0302020204030204" pitchFamily="34" charset="0"/>
              </a:rPr>
              <a:t> </a:t>
            </a:r>
            <a:r>
              <a:rPr lang="pl-PL" sz="1800" dirty="0" err="1">
                <a:latin typeface="Calibri Light" panose="020F0302020204030204" pitchFamily="34" charset="0"/>
                <a:ea typeface="Calibri Light" panose="020F0302020204030204" pitchFamily="34" charset="0"/>
                <a:cs typeface="Calibri Light" panose="020F0302020204030204" pitchFamily="34" charset="0"/>
              </a:rPr>
              <a:t>at</a:t>
            </a:r>
            <a:r>
              <a:rPr lang="pl-PL" sz="1800" dirty="0">
                <a:latin typeface="Calibri Light" panose="020F0302020204030204" pitchFamily="34" charset="0"/>
                <a:ea typeface="Calibri Light" panose="020F0302020204030204" pitchFamily="34" charset="0"/>
                <a:cs typeface="Calibri Light" panose="020F0302020204030204" pitchFamily="34" charset="0"/>
              </a:rPr>
              <a:t> </a:t>
            </a:r>
            <a:r>
              <a:rPr lang="pl-PL" sz="1800" b="1" dirty="0" err="1">
                <a:highlight>
                  <a:srgbClr val="FFFF00"/>
                </a:highlight>
                <a:latin typeface="Calibri Light" panose="020F0302020204030204" pitchFamily="34" charset="0"/>
                <a:ea typeface="Calibri Light" panose="020F0302020204030204" pitchFamily="34" charset="0"/>
                <a:cs typeface="Calibri Light" panose="020F0302020204030204" pitchFamily="34" charset="0"/>
              </a:rPr>
              <a:t>hope</a:t>
            </a:r>
            <a:r>
              <a:rPr lang="pl-PL" sz="1800" dirty="0">
                <a:latin typeface="Calibri Light" panose="020F0302020204030204" pitchFamily="34" charset="0"/>
                <a:ea typeface="Calibri Light" panose="020F0302020204030204" pitchFamily="34" charset="0"/>
                <a:cs typeface="Calibri Light" panose="020F0302020204030204" pitchFamily="34" charset="0"/>
              </a:rPr>
              <a:t> of </a:t>
            </a:r>
            <a:r>
              <a:rPr lang="en-GB" sz="1800" dirty="0">
                <a:latin typeface="Calibri Light" panose="020F0302020204030204" pitchFamily="34" charset="0"/>
                <a:ea typeface="Calibri Light" panose="020F0302020204030204" pitchFamily="34" charset="0"/>
                <a:cs typeface="Calibri Light" panose="020F0302020204030204" pitchFamily="34" charset="0"/>
              </a:rPr>
              <a:t>women waiting for their loved ones</a:t>
            </a:r>
            <a:r>
              <a:rPr lang="pl-PL" sz="1800" dirty="0">
                <a:latin typeface="Calibri Light" panose="020F0302020204030204" pitchFamily="34" charset="0"/>
                <a:ea typeface="Calibri Light" panose="020F0302020204030204" pitchFamily="34" charset="0"/>
                <a:cs typeface="Calibri Light" panose="020F0302020204030204" pitchFamily="34" charset="0"/>
              </a:rPr>
              <a:t> to </a:t>
            </a:r>
            <a:r>
              <a:rPr lang="pl-PL" sz="1800" dirty="0" err="1">
                <a:latin typeface="Calibri Light" panose="020F0302020204030204" pitchFamily="34" charset="0"/>
                <a:ea typeface="Calibri Light" panose="020F0302020204030204" pitchFamily="34" charset="0"/>
                <a:cs typeface="Calibri Light" panose="020F0302020204030204" pitchFamily="34" charset="0"/>
              </a:rPr>
              <a:t>come</a:t>
            </a:r>
            <a:r>
              <a:rPr lang="pl-PL" sz="1800" dirty="0">
                <a:latin typeface="Calibri Light" panose="020F0302020204030204" pitchFamily="34" charset="0"/>
                <a:ea typeface="Calibri Light" panose="020F0302020204030204" pitchFamily="34" charset="0"/>
                <a:cs typeface="Calibri Light" panose="020F0302020204030204" pitchFamily="34" charset="0"/>
              </a:rPr>
              <a:t> </a:t>
            </a:r>
            <a:r>
              <a:rPr lang="pl-PL" sz="1800" dirty="0" err="1">
                <a:latin typeface="Calibri Light" panose="020F0302020204030204" pitchFamily="34" charset="0"/>
                <a:ea typeface="Calibri Light" panose="020F0302020204030204" pitchFamily="34" charset="0"/>
                <a:cs typeface="Calibri Light" panose="020F0302020204030204" pitchFamily="34" charset="0"/>
              </a:rPr>
              <a:t>back</a:t>
            </a:r>
            <a:r>
              <a:rPr lang="pl-PL" sz="1800" dirty="0">
                <a:latin typeface="Calibri Light" panose="020F0302020204030204" pitchFamily="34" charset="0"/>
                <a:ea typeface="Calibri Light" panose="020F0302020204030204" pitchFamily="34" charset="0"/>
                <a:cs typeface="Calibri Light" panose="020F0302020204030204" pitchFamily="34" charset="0"/>
              </a:rPr>
              <a:t> from the </a:t>
            </a:r>
            <a:r>
              <a:rPr lang="pl-PL" sz="1800" dirty="0" err="1">
                <a:latin typeface="Calibri Light" panose="020F0302020204030204" pitchFamily="34" charset="0"/>
                <a:ea typeface="Calibri Light" panose="020F0302020204030204" pitchFamily="34" charset="0"/>
                <a:cs typeface="Calibri Light" panose="020F0302020204030204" pitchFamily="34" charset="0"/>
              </a:rPr>
              <a:t>Soviet</a:t>
            </a:r>
            <a:r>
              <a:rPr lang="pl-PL" sz="1800" dirty="0">
                <a:latin typeface="Calibri Light" panose="020F0302020204030204" pitchFamily="34" charset="0"/>
                <a:ea typeface="Calibri Light" panose="020F0302020204030204" pitchFamily="34" charset="0"/>
                <a:cs typeface="Calibri Light" panose="020F0302020204030204" pitchFamily="34" charset="0"/>
              </a:rPr>
              <a:t> </a:t>
            </a:r>
            <a:r>
              <a:rPr lang="pl-PL" sz="1800" dirty="0" err="1">
                <a:latin typeface="Calibri Light" panose="020F0302020204030204" pitchFamily="34" charset="0"/>
                <a:ea typeface="Calibri Light" panose="020F0302020204030204" pitchFamily="34" charset="0"/>
                <a:cs typeface="Calibri Light" panose="020F0302020204030204" pitchFamily="34" charset="0"/>
              </a:rPr>
              <a:t>captivity</a:t>
            </a:r>
            <a:r>
              <a:rPr lang="pl-PL" sz="1800" dirty="0">
                <a:latin typeface="Calibri Light" panose="020F0302020204030204" pitchFamily="34" charset="0"/>
                <a:ea typeface="Calibri Light" panose="020F0302020204030204" pitchFamily="34" charset="0"/>
                <a:cs typeface="Calibri Light" panose="020F0302020204030204" pitchFamily="34" charset="0"/>
              </a:rPr>
              <a:t>. </a:t>
            </a:r>
            <a:r>
              <a:rPr lang="pl-PL" sz="1800" dirty="0" err="1">
                <a:latin typeface="Calibri Light" panose="020F0302020204030204" pitchFamily="34" charset="0"/>
                <a:ea typeface="Calibri Light" panose="020F0302020204030204" pitchFamily="34" charset="0"/>
                <a:cs typeface="Calibri Light" panose="020F0302020204030204" pitchFamily="34" charset="0"/>
              </a:rPr>
              <a:t>Despite</a:t>
            </a:r>
            <a:r>
              <a:rPr lang="pl-PL" sz="1800" dirty="0">
                <a:latin typeface="Calibri Light" panose="020F0302020204030204" pitchFamily="34" charset="0"/>
                <a:ea typeface="Calibri Light" panose="020F0302020204030204" pitchFamily="34" charset="0"/>
                <a:cs typeface="Calibri Light" panose="020F0302020204030204" pitchFamily="34" charset="0"/>
              </a:rPr>
              <a:t> the </a:t>
            </a:r>
            <a:r>
              <a:rPr lang="pl-PL" sz="1800" dirty="0" err="1">
                <a:latin typeface="Calibri Light" panose="020F0302020204030204" pitchFamily="34" charset="0"/>
                <a:ea typeface="Calibri Light" panose="020F0302020204030204" pitchFamily="34" charset="0"/>
                <a:cs typeface="Calibri Light" panose="020F0302020204030204" pitchFamily="34" charset="0"/>
              </a:rPr>
              <a:t>lists</a:t>
            </a:r>
            <a:r>
              <a:rPr lang="pl-PL" sz="1800" dirty="0">
                <a:latin typeface="Calibri Light" panose="020F0302020204030204" pitchFamily="34" charset="0"/>
                <a:ea typeface="Calibri Light" panose="020F0302020204030204" pitchFamily="34" charset="0"/>
                <a:cs typeface="Calibri Light" panose="020F0302020204030204" pitchFamily="34" charset="0"/>
              </a:rPr>
              <a:t> of </a:t>
            </a:r>
            <a:r>
              <a:rPr lang="pl-PL" sz="1800" dirty="0" err="1">
                <a:latin typeface="Calibri Light" panose="020F0302020204030204" pitchFamily="34" charset="0"/>
                <a:ea typeface="Calibri Light" panose="020F0302020204030204" pitchFamily="34" charset="0"/>
                <a:cs typeface="Calibri Light" panose="020F0302020204030204" pitchFamily="34" charset="0"/>
              </a:rPr>
              <a:t>murdered</a:t>
            </a:r>
            <a:r>
              <a:rPr lang="pl-PL" sz="1800" dirty="0">
                <a:latin typeface="Calibri Light" panose="020F0302020204030204" pitchFamily="34" charset="0"/>
                <a:ea typeface="Calibri Light" panose="020F0302020204030204" pitchFamily="34" charset="0"/>
                <a:cs typeface="Calibri Light" panose="020F0302020204030204" pitchFamily="34" charset="0"/>
              </a:rPr>
              <a:t> </a:t>
            </a:r>
            <a:r>
              <a:rPr lang="pl-PL" sz="1800" dirty="0" err="1">
                <a:latin typeface="Calibri Light" panose="020F0302020204030204" pitchFamily="34" charset="0"/>
                <a:ea typeface="Calibri Light" panose="020F0302020204030204" pitchFamily="34" charset="0"/>
                <a:cs typeface="Calibri Light" panose="020F0302020204030204" pitchFamily="34" charset="0"/>
              </a:rPr>
              <a:t>officers</a:t>
            </a:r>
            <a:r>
              <a:rPr lang="pl-PL" sz="1800" dirty="0">
                <a:latin typeface="Calibri Light" panose="020F0302020204030204" pitchFamily="34" charset="0"/>
                <a:ea typeface="Calibri Light" panose="020F0302020204030204" pitchFamily="34" charset="0"/>
                <a:cs typeface="Calibri Light" panose="020F0302020204030204" pitchFamily="34" charset="0"/>
              </a:rPr>
              <a:t>, </a:t>
            </a:r>
            <a:r>
              <a:rPr lang="pl-PL" sz="1800" dirty="0" err="1">
                <a:latin typeface="Calibri Light" panose="020F0302020204030204" pitchFamily="34" charset="0"/>
                <a:ea typeface="Calibri Light" panose="020F0302020204030204" pitchFamily="34" charset="0"/>
                <a:cs typeface="Calibri Light" panose="020F0302020204030204" pitchFamily="34" charset="0"/>
              </a:rPr>
              <a:t>women</a:t>
            </a:r>
            <a:r>
              <a:rPr lang="pl-PL" sz="1800" dirty="0">
                <a:latin typeface="Calibri Light" panose="020F0302020204030204" pitchFamily="34" charset="0"/>
                <a:ea typeface="Calibri Light" panose="020F0302020204030204" pitchFamily="34" charset="0"/>
                <a:cs typeface="Calibri Light" panose="020F0302020204030204" pitchFamily="34" charset="0"/>
              </a:rPr>
              <a:t> </a:t>
            </a:r>
            <a:r>
              <a:rPr lang="pl-PL" sz="1800" dirty="0" err="1">
                <a:latin typeface="Calibri Light" panose="020F0302020204030204" pitchFamily="34" charset="0"/>
                <a:ea typeface="Calibri Light" panose="020F0302020204030204" pitchFamily="34" charset="0"/>
                <a:cs typeface="Calibri Light" panose="020F0302020204030204" pitchFamily="34" charset="0"/>
              </a:rPr>
              <a:t>had</a:t>
            </a:r>
            <a:r>
              <a:rPr lang="pl-PL" sz="1800" dirty="0">
                <a:latin typeface="Calibri Light" panose="020F0302020204030204" pitchFamily="34" charset="0"/>
                <a:ea typeface="Calibri Light" panose="020F0302020204030204" pitchFamily="34" charset="0"/>
                <a:cs typeface="Calibri Light" panose="020F0302020204030204" pitchFamily="34" charset="0"/>
              </a:rPr>
              <a:t> </a:t>
            </a:r>
            <a:r>
              <a:rPr lang="pl-PL" sz="1800" dirty="0" err="1">
                <a:latin typeface="Calibri Light" panose="020F0302020204030204" pitchFamily="34" charset="0"/>
                <a:ea typeface="Calibri Light" panose="020F0302020204030204" pitchFamily="34" charset="0"/>
                <a:cs typeface="Calibri Light" panose="020F0302020204030204" pitchFamily="34" charset="0"/>
              </a:rPr>
              <a:t>hope</a:t>
            </a:r>
            <a:r>
              <a:rPr lang="pl-PL" sz="1800" dirty="0">
                <a:latin typeface="Calibri Light" panose="020F0302020204030204" pitchFamily="34" charset="0"/>
                <a:ea typeface="Calibri Light" panose="020F0302020204030204" pitchFamily="34" charset="0"/>
                <a:cs typeface="Calibri Light" panose="020F0302020204030204" pitchFamily="34" charset="0"/>
              </a:rPr>
              <a:t> </a:t>
            </a:r>
            <a:r>
              <a:rPr lang="pl-PL" sz="1800" dirty="0" err="1">
                <a:latin typeface="Calibri Light" panose="020F0302020204030204" pitchFamily="34" charset="0"/>
                <a:ea typeface="Calibri Light" panose="020F0302020204030204" pitchFamily="34" charset="0"/>
                <a:cs typeface="Calibri Light" panose="020F0302020204030204" pitchFamily="34" charset="0"/>
              </a:rPr>
              <a:t>that</a:t>
            </a:r>
            <a:r>
              <a:rPr lang="pl-PL" sz="1800" dirty="0">
                <a:latin typeface="Calibri Light" panose="020F0302020204030204" pitchFamily="34" charset="0"/>
                <a:ea typeface="Calibri Light" panose="020F0302020204030204" pitchFamily="34" charset="0"/>
                <a:cs typeface="Calibri Light" panose="020F0302020204030204" pitchFamily="34" charset="0"/>
              </a:rPr>
              <a:t> </a:t>
            </a:r>
            <a:r>
              <a:rPr lang="pl-PL" sz="1800" dirty="0" err="1">
                <a:latin typeface="Calibri Light" panose="020F0302020204030204" pitchFamily="34" charset="0"/>
                <a:ea typeface="Calibri Light" panose="020F0302020204030204" pitchFamily="34" charset="0"/>
                <a:cs typeface="Calibri Light" panose="020F0302020204030204" pitchFamily="34" charset="0"/>
              </a:rPr>
              <a:t>their</a:t>
            </a:r>
            <a:r>
              <a:rPr lang="pl-PL" sz="1800" dirty="0">
                <a:latin typeface="Calibri Light" panose="020F0302020204030204" pitchFamily="34" charset="0"/>
                <a:ea typeface="Calibri Light" panose="020F0302020204030204" pitchFamily="34" charset="0"/>
                <a:cs typeface="Calibri Light" panose="020F0302020204030204" pitchFamily="34" charset="0"/>
              </a:rPr>
              <a:t> </a:t>
            </a:r>
            <a:r>
              <a:rPr lang="pl-PL" sz="1800" dirty="0" err="1">
                <a:latin typeface="Calibri Light" panose="020F0302020204030204" pitchFamily="34" charset="0"/>
                <a:ea typeface="Calibri Light" panose="020F0302020204030204" pitchFamily="34" charset="0"/>
                <a:cs typeface="Calibri Light" panose="020F0302020204030204" pitchFamily="34" charset="0"/>
              </a:rPr>
              <a:t>husbands</a:t>
            </a:r>
            <a:r>
              <a:rPr lang="pl-PL" sz="1800" dirty="0">
                <a:latin typeface="Calibri Light" panose="020F0302020204030204" pitchFamily="34" charset="0"/>
                <a:ea typeface="Calibri Light" panose="020F0302020204030204" pitchFamily="34" charset="0"/>
                <a:cs typeface="Calibri Light" panose="020F0302020204030204" pitchFamily="34" charset="0"/>
              </a:rPr>
              <a:t>, sons, </a:t>
            </a:r>
            <a:r>
              <a:rPr lang="pl-PL" sz="1800" dirty="0" err="1">
                <a:latin typeface="Calibri Light" panose="020F0302020204030204" pitchFamily="34" charset="0"/>
                <a:ea typeface="Calibri Light" panose="020F0302020204030204" pitchFamily="34" charset="0"/>
                <a:cs typeface="Calibri Light" panose="020F0302020204030204" pitchFamily="34" charset="0"/>
              </a:rPr>
              <a:t>fathers</a:t>
            </a:r>
            <a:r>
              <a:rPr lang="pl-PL" sz="1800" dirty="0">
                <a:latin typeface="Calibri Light" panose="020F0302020204030204" pitchFamily="34" charset="0"/>
                <a:ea typeface="Calibri Light" panose="020F0302020204030204" pitchFamily="34" charset="0"/>
                <a:cs typeface="Calibri Light" panose="020F0302020204030204" pitchFamily="34" charset="0"/>
              </a:rPr>
              <a:t>, </a:t>
            </a:r>
            <a:r>
              <a:rPr lang="pl-PL" sz="1800" dirty="0" err="1">
                <a:latin typeface="Calibri Light" panose="020F0302020204030204" pitchFamily="34" charset="0"/>
                <a:ea typeface="Calibri Light" panose="020F0302020204030204" pitchFamily="34" charset="0"/>
                <a:cs typeface="Calibri Light" panose="020F0302020204030204" pitchFamily="34" charset="0"/>
              </a:rPr>
              <a:t>nephews</a:t>
            </a:r>
            <a:r>
              <a:rPr lang="pl-PL" sz="1800" dirty="0">
                <a:latin typeface="Calibri Light" panose="020F0302020204030204" pitchFamily="34" charset="0"/>
                <a:ea typeface="Calibri Light" panose="020F0302020204030204" pitchFamily="34" charset="0"/>
                <a:cs typeface="Calibri Light" panose="020F0302020204030204" pitchFamily="34" charset="0"/>
              </a:rPr>
              <a:t> </a:t>
            </a:r>
            <a:r>
              <a:rPr lang="pl-PL" sz="1800" dirty="0" err="1">
                <a:latin typeface="Calibri Light" panose="020F0302020204030204" pitchFamily="34" charset="0"/>
                <a:ea typeface="Calibri Light" panose="020F0302020204030204" pitchFamily="34" charset="0"/>
                <a:cs typeface="Calibri Light" panose="020F0302020204030204" pitchFamily="34" charset="0"/>
              </a:rPr>
              <a:t>will</a:t>
            </a:r>
            <a:r>
              <a:rPr lang="pl-PL" sz="1800" dirty="0">
                <a:latin typeface="Calibri Light" panose="020F0302020204030204" pitchFamily="34" charset="0"/>
                <a:ea typeface="Calibri Light" panose="020F0302020204030204" pitchFamily="34" charset="0"/>
                <a:cs typeface="Calibri Light" panose="020F0302020204030204" pitchFamily="34" charset="0"/>
              </a:rPr>
              <a:t> </a:t>
            </a:r>
            <a:r>
              <a:rPr lang="pl-PL" sz="1800" dirty="0" err="1">
                <a:latin typeface="Calibri Light" panose="020F0302020204030204" pitchFamily="34" charset="0"/>
                <a:ea typeface="Calibri Light" panose="020F0302020204030204" pitchFamily="34" charset="0"/>
                <a:cs typeface="Calibri Light" panose="020F0302020204030204" pitchFamily="34" charset="0"/>
              </a:rPr>
              <a:t>come</a:t>
            </a:r>
            <a:r>
              <a:rPr lang="pl-PL" sz="1800" dirty="0">
                <a:latin typeface="Calibri Light" panose="020F0302020204030204" pitchFamily="34" charset="0"/>
                <a:ea typeface="Calibri Light" panose="020F0302020204030204" pitchFamily="34" charset="0"/>
                <a:cs typeface="Calibri Light" panose="020F0302020204030204" pitchFamily="34" charset="0"/>
              </a:rPr>
              <a:t> </a:t>
            </a:r>
            <a:r>
              <a:rPr lang="pl-PL" sz="1800" dirty="0" err="1">
                <a:latin typeface="Calibri Light" panose="020F0302020204030204" pitchFamily="34" charset="0"/>
                <a:ea typeface="Calibri Light" panose="020F0302020204030204" pitchFamily="34" charset="0"/>
                <a:cs typeface="Calibri Light" panose="020F0302020204030204" pitchFamily="34" charset="0"/>
              </a:rPr>
              <a:t>back</a:t>
            </a:r>
            <a:r>
              <a:rPr lang="pl-PL" sz="1800" dirty="0">
                <a:latin typeface="Calibri Light" panose="020F0302020204030204" pitchFamily="34" charset="0"/>
                <a:ea typeface="Calibri Light" panose="020F0302020204030204" pitchFamily="34" charset="0"/>
                <a:cs typeface="Calibri Light" panose="020F0302020204030204" pitchFamily="34" charset="0"/>
              </a:rPr>
              <a:t> as </a:t>
            </a:r>
            <a:r>
              <a:rPr lang="pl-PL" sz="1800" b="1" dirty="0" err="1">
                <a:highlight>
                  <a:srgbClr val="FFFF00"/>
                </a:highlight>
                <a:latin typeface="Calibri Light" panose="020F0302020204030204" pitchFamily="34" charset="0"/>
                <a:ea typeface="Calibri Light" panose="020F0302020204030204" pitchFamily="34" charset="0"/>
                <a:cs typeface="Calibri Light" panose="020F0302020204030204" pitchFamily="34" charset="0"/>
              </a:rPr>
              <a:t>Hope</a:t>
            </a:r>
            <a:r>
              <a:rPr lang="pl-PL" sz="1800" b="1" dirty="0">
                <a:highlight>
                  <a:srgbClr val="FFFF00"/>
                </a:highlight>
                <a:latin typeface="Calibri Light" panose="020F0302020204030204" pitchFamily="34" charset="0"/>
                <a:ea typeface="Calibri Light" panose="020F0302020204030204" pitchFamily="34" charset="0"/>
                <a:cs typeface="Calibri Light" panose="020F0302020204030204" pitchFamily="34" charset="0"/>
              </a:rPr>
              <a:t> </a:t>
            </a:r>
            <a:r>
              <a:rPr lang="pl-PL" sz="1800" b="1" dirty="0" err="1">
                <a:highlight>
                  <a:srgbClr val="FFFF00"/>
                </a:highlight>
                <a:latin typeface="Calibri Light" panose="020F0302020204030204" pitchFamily="34" charset="0"/>
                <a:ea typeface="Calibri Light" panose="020F0302020204030204" pitchFamily="34" charset="0"/>
                <a:cs typeface="Calibri Light" panose="020F0302020204030204" pitchFamily="34" charset="0"/>
              </a:rPr>
              <a:t>dies</a:t>
            </a:r>
            <a:r>
              <a:rPr lang="pl-PL" sz="1800" b="1" dirty="0">
                <a:highlight>
                  <a:srgbClr val="FFFF00"/>
                </a:highlight>
                <a:latin typeface="Calibri Light" panose="020F0302020204030204" pitchFamily="34" charset="0"/>
                <a:ea typeface="Calibri Light" panose="020F0302020204030204" pitchFamily="34" charset="0"/>
                <a:cs typeface="Calibri Light" panose="020F0302020204030204" pitchFamily="34" charset="0"/>
              </a:rPr>
              <a:t> </a:t>
            </a:r>
            <a:r>
              <a:rPr lang="pl-PL" sz="1800" b="1" dirty="0" err="1">
                <a:highlight>
                  <a:srgbClr val="FFFF00"/>
                </a:highlight>
                <a:latin typeface="Calibri Light" panose="020F0302020204030204" pitchFamily="34" charset="0"/>
                <a:ea typeface="Calibri Light" panose="020F0302020204030204" pitchFamily="34" charset="0"/>
                <a:cs typeface="Calibri Light" panose="020F0302020204030204" pitchFamily="34" charset="0"/>
              </a:rPr>
              <a:t>last</a:t>
            </a:r>
            <a:r>
              <a:rPr lang="pl-PL" sz="1800" b="1" dirty="0">
                <a:highlight>
                  <a:srgbClr val="FFFF00"/>
                </a:highlight>
                <a:latin typeface="Calibri Light" panose="020F0302020204030204" pitchFamily="34" charset="0"/>
                <a:ea typeface="Calibri Light" panose="020F0302020204030204" pitchFamily="34" charset="0"/>
                <a:cs typeface="Calibri Light" panose="020F0302020204030204" pitchFamily="34" charset="0"/>
              </a:rPr>
              <a:t>. </a:t>
            </a:r>
          </a:p>
          <a:p>
            <a:pPr marL="0" indent="0">
              <a:buNone/>
            </a:pPr>
            <a:endParaRPr lang="en-GB" sz="1800" dirty="0">
              <a:latin typeface="Calibri Light" panose="020F0302020204030204" pitchFamily="34" charset="0"/>
              <a:ea typeface="Calibri Light" panose="020F0302020204030204" pitchFamily="34" charset="0"/>
              <a:cs typeface="Calibri Light" panose="020F0302020204030204" pitchFamily="34" charset="0"/>
            </a:endParaRPr>
          </a:p>
        </p:txBody>
      </p:sp>
      <p:sp>
        <p:nvSpPr>
          <p:cNvPr id="3" name="Rectangle: Rounded Corners 2">
            <a:extLst>
              <a:ext uri="{FF2B5EF4-FFF2-40B4-BE49-F238E27FC236}">
                <a16:creationId xmlns:a16="http://schemas.microsoft.com/office/drawing/2014/main" id="{E6E9355C-E6C1-3AE0-0A60-E325203E45F8}"/>
              </a:ext>
            </a:extLst>
          </p:cNvPr>
          <p:cNvSpPr/>
          <p:nvPr/>
        </p:nvSpPr>
        <p:spPr>
          <a:xfrm>
            <a:off x="4772536" y="3091943"/>
            <a:ext cx="2853904" cy="2187565"/>
          </a:xfrm>
          <a:prstGeom prst="roundRect">
            <a:avLst/>
          </a:prstGeom>
          <a:solidFill>
            <a:srgbClr val="FDE1C3"/>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solidFill>
                  <a:schemeClr val="tx2"/>
                </a:solidFill>
                <a:latin typeface="Lucida Handwriting" panose="03010101010101010101" pitchFamily="66" charset="0"/>
              </a:rPr>
              <a:t>Students have commented……</a:t>
            </a:r>
          </a:p>
        </p:txBody>
      </p:sp>
      <p:sp>
        <p:nvSpPr>
          <p:cNvPr id="13" name="TextBox 12">
            <a:extLst>
              <a:ext uri="{FF2B5EF4-FFF2-40B4-BE49-F238E27FC236}">
                <a16:creationId xmlns:a16="http://schemas.microsoft.com/office/drawing/2014/main" id="{ADBF6326-C8CC-80BA-0C10-7FFF39C5EAEF}"/>
              </a:ext>
            </a:extLst>
          </p:cNvPr>
          <p:cNvSpPr txBox="1"/>
          <p:nvPr/>
        </p:nvSpPr>
        <p:spPr>
          <a:xfrm>
            <a:off x="492264" y="2781596"/>
            <a:ext cx="4139111" cy="1200329"/>
          </a:xfrm>
          <a:prstGeom prst="rect">
            <a:avLst/>
          </a:prstGeom>
          <a:noFill/>
        </p:spPr>
        <p:txBody>
          <a:bodyPr wrap="square" rtlCol="0">
            <a:spAutoFit/>
          </a:bodyPr>
          <a:lstStyle/>
          <a:p>
            <a:r>
              <a:rPr lang="pl-PL" b="1" i="1" dirty="0">
                <a:solidFill>
                  <a:schemeClr val="tx2">
                    <a:lumMod val="75000"/>
                    <a:lumOff val="25000"/>
                  </a:schemeClr>
                </a:solidFill>
                <a:latin typeface="Dreaming Outloud Pro" panose="03050502040302030504" pitchFamily="66" charset="0"/>
                <a:cs typeface="Dreaming Outloud Pro" panose="03050502040302030504" pitchFamily="66" charset="0"/>
              </a:rPr>
              <a:t>The </a:t>
            </a:r>
            <a:r>
              <a:rPr lang="pl-PL" b="1" i="1" dirty="0" err="1">
                <a:solidFill>
                  <a:schemeClr val="tx2">
                    <a:lumMod val="75000"/>
                    <a:lumOff val="25000"/>
                  </a:schemeClr>
                </a:solidFill>
                <a:latin typeface="Dreaming Outloud Pro" panose="03050502040302030504" pitchFamily="66" charset="0"/>
                <a:cs typeface="Dreaming Outloud Pro" panose="03050502040302030504" pitchFamily="66" charset="0"/>
              </a:rPr>
              <a:t>final</a:t>
            </a:r>
            <a:r>
              <a:rPr lang="pl-PL" b="1" i="1" dirty="0">
                <a:solidFill>
                  <a:schemeClr val="tx2">
                    <a:lumMod val="75000"/>
                    <a:lumOff val="25000"/>
                  </a:schemeClr>
                </a:solidFill>
                <a:latin typeface="Dreaming Outloud Pro" panose="03050502040302030504" pitchFamily="66" charset="0"/>
                <a:cs typeface="Dreaming Outloud Pro" panose="03050502040302030504" pitchFamily="66" charset="0"/>
              </a:rPr>
              <a:t> </a:t>
            </a:r>
            <a:r>
              <a:rPr lang="pl-PL" b="1" i="1" dirty="0" err="1">
                <a:solidFill>
                  <a:schemeClr val="tx2">
                    <a:lumMod val="75000"/>
                    <a:lumOff val="25000"/>
                  </a:schemeClr>
                </a:solidFill>
                <a:latin typeface="Dreaming Outloud Pro" panose="03050502040302030504" pitchFamily="66" charset="0"/>
                <a:cs typeface="Dreaming Outloud Pro" panose="03050502040302030504" pitchFamily="66" charset="0"/>
              </a:rPr>
              <a:t>scene</a:t>
            </a:r>
            <a:r>
              <a:rPr lang="pl-PL" b="1" i="1" dirty="0">
                <a:solidFill>
                  <a:schemeClr val="tx2">
                    <a:lumMod val="75000"/>
                    <a:lumOff val="25000"/>
                  </a:schemeClr>
                </a:solidFill>
                <a:latin typeface="Dreaming Outloud Pro" panose="03050502040302030504" pitchFamily="66" charset="0"/>
                <a:cs typeface="Dreaming Outloud Pro" panose="03050502040302030504" pitchFamily="66" charset="0"/>
              </a:rPr>
              <a:t> </a:t>
            </a:r>
            <a:r>
              <a:rPr lang="pl-PL" b="1" i="1" dirty="0" err="1">
                <a:solidFill>
                  <a:schemeClr val="tx2">
                    <a:lumMod val="75000"/>
                    <a:lumOff val="25000"/>
                  </a:schemeClr>
                </a:solidFill>
                <a:latin typeface="Dreaming Outloud Pro" panose="03050502040302030504" pitchFamily="66" charset="0"/>
                <a:cs typeface="Dreaming Outloud Pro" panose="03050502040302030504" pitchFamily="66" charset="0"/>
              </a:rPr>
              <a:t>shows</a:t>
            </a:r>
            <a:r>
              <a:rPr lang="pl-PL" b="1" i="1" dirty="0">
                <a:solidFill>
                  <a:schemeClr val="tx2">
                    <a:lumMod val="75000"/>
                    <a:lumOff val="25000"/>
                  </a:schemeClr>
                </a:solidFill>
                <a:latin typeface="Dreaming Outloud Pro" panose="03050502040302030504" pitchFamily="66" charset="0"/>
                <a:cs typeface="Dreaming Outloud Pro" panose="03050502040302030504" pitchFamily="66" charset="0"/>
              </a:rPr>
              <a:t> </a:t>
            </a:r>
            <a:r>
              <a:rPr lang="pl-PL" b="1" i="1" dirty="0" err="1">
                <a:solidFill>
                  <a:schemeClr val="tx2">
                    <a:lumMod val="75000"/>
                    <a:lumOff val="25000"/>
                  </a:schemeClr>
                </a:solidFill>
                <a:latin typeface="Dreaming Outloud Pro" panose="03050502040302030504" pitchFamily="66" charset="0"/>
                <a:cs typeface="Dreaming Outloud Pro" panose="03050502040302030504" pitchFamily="66" charset="0"/>
              </a:rPr>
              <a:t>that</a:t>
            </a:r>
            <a:r>
              <a:rPr lang="pl-PL" b="1" i="1" dirty="0">
                <a:solidFill>
                  <a:schemeClr val="tx2">
                    <a:lumMod val="75000"/>
                    <a:lumOff val="25000"/>
                  </a:schemeClr>
                </a:solidFill>
                <a:latin typeface="Dreaming Outloud Pro" panose="03050502040302030504" pitchFamily="66" charset="0"/>
                <a:cs typeface="Dreaming Outloud Pro" panose="03050502040302030504" pitchFamily="66" charset="0"/>
              </a:rPr>
              <a:t> the </a:t>
            </a:r>
            <a:r>
              <a:rPr lang="pl-PL" b="1" i="1" dirty="0" err="1">
                <a:solidFill>
                  <a:schemeClr val="tx2">
                    <a:lumMod val="75000"/>
                    <a:lumOff val="25000"/>
                  </a:schemeClr>
                </a:solidFill>
                <a:latin typeface="Dreaming Outloud Pro" panose="03050502040302030504" pitchFamily="66" charset="0"/>
                <a:cs typeface="Dreaming Outloud Pro" panose="03050502040302030504" pitchFamily="66" charset="0"/>
              </a:rPr>
              <a:t>officers</a:t>
            </a:r>
            <a:r>
              <a:rPr lang="pl-PL" b="1" i="1" dirty="0">
                <a:solidFill>
                  <a:schemeClr val="tx2">
                    <a:lumMod val="75000"/>
                    <a:lumOff val="25000"/>
                  </a:schemeClr>
                </a:solidFill>
                <a:latin typeface="Dreaming Outloud Pro" panose="03050502040302030504" pitchFamily="66" charset="0"/>
                <a:cs typeface="Dreaming Outloud Pro" panose="03050502040302030504" pitchFamily="66" charset="0"/>
              </a:rPr>
              <a:t> </a:t>
            </a:r>
          </a:p>
          <a:p>
            <a:r>
              <a:rPr lang="pl-PL" b="1" i="1" dirty="0" err="1">
                <a:solidFill>
                  <a:schemeClr val="tx2">
                    <a:lumMod val="75000"/>
                    <a:lumOff val="25000"/>
                  </a:schemeClr>
                </a:solidFill>
                <a:latin typeface="Dreaming Outloud Pro" panose="03050502040302030504" pitchFamily="66" charset="0"/>
                <a:cs typeface="Dreaming Outloud Pro" panose="03050502040302030504" pitchFamily="66" charset="0"/>
              </a:rPr>
              <a:t>who</a:t>
            </a:r>
            <a:r>
              <a:rPr lang="pl-PL" b="1" i="1" dirty="0">
                <a:solidFill>
                  <a:schemeClr val="tx2">
                    <a:lumMod val="75000"/>
                    <a:lumOff val="25000"/>
                  </a:schemeClr>
                </a:solidFill>
                <a:latin typeface="Dreaming Outloud Pro" panose="03050502040302030504" pitchFamily="66" charset="0"/>
                <a:cs typeface="Dreaming Outloud Pro" panose="03050502040302030504" pitchFamily="66" charset="0"/>
              </a:rPr>
              <a:t> </a:t>
            </a:r>
            <a:r>
              <a:rPr lang="pl-PL" b="1" i="1" dirty="0" err="1">
                <a:solidFill>
                  <a:schemeClr val="tx2">
                    <a:lumMod val="75000"/>
                    <a:lumOff val="25000"/>
                  </a:schemeClr>
                </a:solidFill>
                <a:latin typeface="Dreaming Outloud Pro" panose="03050502040302030504" pitchFamily="66" charset="0"/>
                <a:cs typeface="Dreaming Outloud Pro" panose="03050502040302030504" pitchFamily="66" charset="0"/>
              </a:rPr>
              <a:t>were</a:t>
            </a:r>
            <a:r>
              <a:rPr lang="pl-PL" b="1" i="1" dirty="0">
                <a:solidFill>
                  <a:schemeClr val="tx2">
                    <a:lumMod val="75000"/>
                    <a:lumOff val="25000"/>
                  </a:schemeClr>
                </a:solidFill>
                <a:latin typeface="Dreaming Outloud Pro" panose="03050502040302030504" pitchFamily="66" charset="0"/>
                <a:cs typeface="Dreaming Outloud Pro" panose="03050502040302030504" pitchFamily="66" charset="0"/>
              </a:rPr>
              <a:t> </a:t>
            </a:r>
            <a:r>
              <a:rPr lang="pl-PL" b="1" i="1" dirty="0" err="1">
                <a:solidFill>
                  <a:schemeClr val="tx2">
                    <a:lumMod val="75000"/>
                    <a:lumOff val="25000"/>
                  </a:schemeClr>
                </a:solidFill>
                <a:latin typeface="Dreaming Outloud Pro" panose="03050502040302030504" pitchFamily="66" charset="0"/>
                <a:cs typeface="Dreaming Outloud Pro" panose="03050502040302030504" pitchFamily="66" charset="0"/>
              </a:rPr>
              <a:t>about</a:t>
            </a:r>
            <a:r>
              <a:rPr lang="pl-PL" b="1" i="1" dirty="0">
                <a:solidFill>
                  <a:schemeClr val="tx2">
                    <a:lumMod val="75000"/>
                    <a:lumOff val="25000"/>
                  </a:schemeClr>
                </a:solidFill>
                <a:latin typeface="Dreaming Outloud Pro" panose="03050502040302030504" pitchFamily="66" charset="0"/>
                <a:cs typeface="Dreaming Outloud Pro" panose="03050502040302030504" pitchFamily="66" charset="0"/>
              </a:rPr>
              <a:t> to be </a:t>
            </a:r>
            <a:r>
              <a:rPr lang="pl-PL" b="1" i="1" dirty="0" err="1">
                <a:solidFill>
                  <a:schemeClr val="tx2">
                    <a:lumMod val="75000"/>
                    <a:lumOff val="25000"/>
                  </a:schemeClr>
                </a:solidFill>
                <a:latin typeface="Dreaming Outloud Pro" panose="03050502040302030504" pitchFamily="66" charset="0"/>
                <a:cs typeface="Dreaming Outloud Pro" panose="03050502040302030504" pitchFamily="66" charset="0"/>
              </a:rPr>
              <a:t>shot</a:t>
            </a:r>
            <a:r>
              <a:rPr lang="pl-PL" b="1" i="1" dirty="0">
                <a:solidFill>
                  <a:schemeClr val="tx2">
                    <a:lumMod val="75000"/>
                    <a:lumOff val="25000"/>
                  </a:schemeClr>
                </a:solidFill>
                <a:latin typeface="Dreaming Outloud Pro" panose="03050502040302030504" pitchFamily="66" charset="0"/>
                <a:cs typeface="Dreaming Outloud Pro" panose="03050502040302030504" pitchFamily="66" charset="0"/>
              </a:rPr>
              <a:t> </a:t>
            </a:r>
          </a:p>
          <a:p>
            <a:r>
              <a:rPr lang="pl-PL" b="1" i="1" dirty="0" err="1">
                <a:solidFill>
                  <a:schemeClr val="tx2">
                    <a:lumMod val="75000"/>
                    <a:lumOff val="25000"/>
                  </a:schemeClr>
                </a:solidFill>
                <a:latin typeface="Dreaming Outloud Pro" panose="03050502040302030504" pitchFamily="66" charset="0"/>
                <a:cs typeface="Dreaming Outloud Pro" panose="03050502040302030504" pitchFamily="66" charset="0"/>
              </a:rPr>
              <a:t>had</a:t>
            </a:r>
            <a:r>
              <a:rPr lang="pl-PL" b="1" i="1" dirty="0">
                <a:solidFill>
                  <a:schemeClr val="tx2">
                    <a:lumMod val="75000"/>
                    <a:lumOff val="25000"/>
                  </a:schemeClr>
                </a:solidFill>
                <a:latin typeface="Dreaming Outloud Pro" panose="03050502040302030504" pitchFamily="66" charset="0"/>
                <a:cs typeface="Dreaming Outloud Pro" panose="03050502040302030504" pitchFamily="66" charset="0"/>
              </a:rPr>
              <a:t> </a:t>
            </a:r>
            <a:r>
              <a:rPr lang="pl-PL" b="1" i="1" dirty="0" err="1">
                <a:solidFill>
                  <a:schemeClr val="tx2">
                    <a:lumMod val="75000"/>
                    <a:lumOff val="25000"/>
                  </a:schemeClr>
                </a:solidFill>
                <a:latin typeface="Dreaming Outloud Pro" panose="03050502040302030504" pitchFamily="66" charset="0"/>
                <a:cs typeface="Dreaming Outloud Pro" panose="03050502040302030504" pitchFamily="66" charset="0"/>
              </a:rPr>
              <a:t>hope</a:t>
            </a:r>
            <a:r>
              <a:rPr lang="pl-PL" b="1" i="1" dirty="0">
                <a:solidFill>
                  <a:schemeClr val="tx2">
                    <a:lumMod val="75000"/>
                    <a:lumOff val="25000"/>
                  </a:schemeClr>
                </a:solidFill>
                <a:latin typeface="Dreaming Outloud Pro" panose="03050502040302030504" pitchFamily="66" charset="0"/>
                <a:cs typeface="Dreaming Outloud Pro" panose="03050502040302030504" pitchFamily="66" charset="0"/>
              </a:rPr>
              <a:t> in </a:t>
            </a:r>
            <a:r>
              <a:rPr lang="pl-PL" b="1" i="1" dirty="0" err="1">
                <a:solidFill>
                  <a:schemeClr val="tx2">
                    <a:lumMod val="75000"/>
                    <a:lumOff val="25000"/>
                  </a:schemeClr>
                </a:solidFill>
                <a:latin typeface="Dreaming Outloud Pro" panose="03050502040302030504" pitchFamily="66" charset="0"/>
                <a:cs typeface="Dreaming Outloud Pro" panose="03050502040302030504" pitchFamily="66" charset="0"/>
              </a:rPr>
              <a:t>God</a:t>
            </a:r>
            <a:r>
              <a:rPr lang="pl-PL" b="1" i="1" dirty="0">
                <a:solidFill>
                  <a:schemeClr val="tx2">
                    <a:lumMod val="75000"/>
                    <a:lumOff val="25000"/>
                  </a:schemeClr>
                </a:solidFill>
                <a:latin typeface="Dreaming Outloud Pro" panose="03050502040302030504" pitchFamily="66" charset="0"/>
                <a:cs typeface="Dreaming Outloud Pro" panose="03050502040302030504" pitchFamily="66" charset="0"/>
              </a:rPr>
              <a:t> </a:t>
            </a:r>
          </a:p>
          <a:p>
            <a:r>
              <a:rPr lang="pl-PL" b="1" i="1" dirty="0">
                <a:solidFill>
                  <a:schemeClr val="tx2">
                    <a:lumMod val="75000"/>
                    <a:lumOff val="25000"/>
                  </a:schemeClr>
                </a:solidFill>
                <a:latin typeface="Dreaming Outloud Pro" panose="03050502040302030504" pitchFamily="66" charset="0"/>
                <a:cs typeface="Dreaming Outloud Pro" panose="03050502040302030504" pitchFamily="66" charset="0"/>
              </a:rPr>
              <a:t>as </a:t>
            </a:r>
            <a:r>
              <a:rPr lang="pl-PL" b="1" i="1" dirty="0" err="1">
                <a:solidFill>
                  <a:schemeClr val="tx2">
                    <a:lumMod val="75000"/>
                    <a:lumOff val="25000"/>
                  </a:schemeClr>
                </a:solidFill>
                <a:latin typeface="Dreaming Outloud Pro" panose="03050502040302030504" pitchFamily="66" charset="0"/>
                <a:cs typeface="Dreaming Outloud Pro" panose="03050502040302030504" pitchFamily="66" charset="0"/>
              </a:rPr>
              <a:t>they</a:t>
            </a:r>
            <a:r>
              <a:rPr lang="pl-PL" b="1" i="1" dirty="0">
                <a:solidFill>
                  <a:schemeClr val="tx2">
                    <a:lumMod val="75000"/>
                    <a:lumOff val="25000"/>
                  </a:schemeClr>
                </a:solidFill>
                <a:latin typeface="Dreaming Outloud Pro" panose="03050502040302030504" pitchFamily="66" charset="0"/>
                <a:cs typeface="Dreaming Outloud Pro" panose="03050502040302030504" pitchFamily="66" charset="0"/>
              </a:rPr>
              <a:t> </a:t>
            </a:r>
            <a:r>
              <a:rPr lang="pl-PL" b="1" i="1" dirty="0" err="1">
                <a:solidFill>
                  <a:schemeClr val="tx2">
                    <a:lumMod val="75000"/>
                    <a:lumOff val="25000"/>
                  </a:schemeClr>
                </a:solidFill>
                <a:latin typeface="Dreaming Outloud Pro" panose="03050502040302030504" pitchFamily="66" charset="0"/>
                <a:cs typeface="Dreaming Outloud Pro" panose="03050502040302030504" pitchFamily="66" charset="0"/>
              </a:rPr>
              <a:t>were</a:t>
            </a:r>
            <a:r>
              <a:rPr lang="pl-PL" b="1" i="1" dirty="0">
                <a:solidFill>
                  <a:schemeClr val="tx2">
                    <a:lumMod val="75000"/>
                    <a:lumOff val="25000"/>
                  </a:schemeClr>
                </a:solidFill>
                <a:latin typeface="Dreaming Outloud Pro" panose="03050502040302030504" pitchFamily="66" charset="0"/>
                <a:cs typeface="Dreaming Outloud Pro" panose="03050502040302030504" pitchFamily="66" charset="0"/>
              </a:rPr>
              <a:t> </a:t>
            </a:r>
            <a:r>
              <a:rPr lang="pl-PL" b="1" i="1" dirty="0" err="1">
                <a:solidFill>
                  <a:schemeClr val="tx2">
                    <a:lumMod val="75000"/>
                    <a:lumOff val="25000"/>
                  </a:schemeClr>
                </a:solidFill>
                <a:latin typeface="Dreaming Outloud Pro" panose="03050502040302030504" pitchFamily="66" charset="0"/>
                <a:cs typeface="Dreaming Outloud Pro" panose="03050502040302030504" pitchFamily="66" charset="0"/>
              </a:rPr>
              <a:t>saying</a:t>
            </a:r>
            <a:r>
              <a:rPr lang="pl-PL" b="1" i="1" dirty="0">
                <a:solidFill>
                  <a:schemeClr val="tx2">
                    <a:lumMod val="75000"/>
                    <a:lumOff val="25000"/>
                  </a:schemeClr>
                </a:solidFill>
                <a:latin typeface="Dreaming Outloud Pro" panose="03050502040302030504" pitchFamily="66" charset="0"/>
                <a:cs typeface="Dreaming Outloud Pro" panose="03050502040302030504" pitchFamily="66" charset="0"/>
              </a:rPr>
              <a:t> „</a:t>
            </a:r>
            <a:r>
              <a:rPr lang="pl-PL" b="1" i="1" dirty="0" err="1">
                <a:solidFill>
                  <a:schemeClr val="tx2">
                    <a:lumMod val="75000"/>
                    <a:lumOff val="25000"/>
                  </a:schemeClr>
                </a:solidFill>
                <a:latin typeface="Dreaming Outloud Pro" panose="03050502040302030504" pitchFamily="66" charset="0"/>
                <a:cs typeface="Dreaming Outloud Pro" panose="03050502040302030504" pitchFamily="66" charset="0"/>
              </a:rPr>
              <a:t>Our</a:t>
            </a:r>
            <a:r>
              <a:rPr lang="pl-PL" b="1" i="1" dirty="0">
                <a:solidFill>
                  <a:schemeClr val="tx2">
                    <a:lumMod val="75000"/>
                    <a:lumOff val="25000"/>
                  </a:schemeClr>
                </a:solidFill>
                <a:latin typeface="Dreaming Outloud Pro" panose="03050502040302030504" pitchFamily="66" charset="0"/>
                <a:cs typeface="Dreaming Outloud Pro" panose="03050502040302030504" pitchFamily="66" charset="0"/>
              </a:rPr>
              <a:t> </a:t>
            </a:r>
            <a:r>
              <a:rPr lang="pl-PL" b="1" i="1" dirty="0" err="1">
                <a:solidFill>
                  <a:schemeClr val="tx2">
                    <a:lumMod val="75000"/>
                    <a:lumOff val="25000"/>
                  </a:schemeClr>
                </a:solidFill>
                <a:latin typeface="Dreaming Outloud Pro" panose="03050502040302030504" pitchFamily="66" charset="0"/>
                <a:cs typeface="Dreaming Outloud Pro" panose="03050502040302030504" pitchFamily="66" charset="0"/>
              </a:rPr>
              <a:t>father</a:t>
            </a:r>
            <a:r>
              <a:rPr lang="pl-PL" b="1" i="1" dirty="0">
                <a:solidFill>
                  <a:schemeClr val="tx2">
                    <a:lumMod val="75000"/>
                    <a:lumOff val="25000"/>
                  </a:schemeClr>
                </a:solidFill>
                <a:latin typeface="Dreaming Outloud Pro" panose="03050502040302030504" pitchFamily="66" charset="0"/>
                <a:cs typeface="Dreaming Outloud Pro" panose="03050502040302030504" pitchFamily="66" charset="0"/>
              </a:rPr>
              <a:t>”</a:t>
            </a:r>
            <a:r>
              <a:rPr lang="en-GB" b="1" i="1" dirty="0">
                <a:solidFill>
                  <a:schemeClr val="tx2">
                    <a:lumMod val="75000"/>
                    <a:lumOff val="25000"/>
                  </a:schemeClr>
                </a:solidFill>
                <a:latin typeface="Dreaming Outloud Pro" panose="03050502040302030504" pitchFamily="66" charset="0"/>
                <a:cs typeface="Dreaming Outloud Pro" panose="03050502040302030504" pitchFamily="66" charset="0"/>
              </a:rPr>
              <a:t>-Gloria</a:t>
            </a:r>
          </a:p>
        </p:txBody>
      </p:sp>
      <p:sp>
        <p:nvSpPr>
          <p:cNvPr id="14" name="TextBox 13">
            <a:extLst>
              <a:ext uri="{FF2B5EF4-FFF2-40B4-BE49-F238E27FC236}">
                <a16:creationId xmlns:a16="http://schemas.microsoft.com/office/drawing/2014/main" id="{5466C8C1-8516-489D-9D5D-ECAC23068879}"/>
              </a:ext>
            </a:extLst>
          </p:cNvPr>
          <p:cNvSpPr txBox="1"/>
          <p:nvPr/>
        </p:nvSpPr>
        <p:spPr>
          <a:xfrm>
            <a:off x="421420" y="4288003"/>
            <a:ext cx="4322465" cy="923330"/>
          </a:xfrm>
          <a:prstGeom prst="rect">
            <a:avLst/>
          </a:prstGeom>
          <a:noFill/>
        </p:spPr>
        <p:txBody>
          <a:bodyPr wrap="none" rtlCol="0">
            <a:spAutoFit/>
          </a:bodyPr>
          <a:lstStyle/>
          <a:p>
            <a:r>
              <a:rPr lang="pl-PL" b="1" i="1" dirty="0" err="1">
                <a:solidFill>
                  <a:schemeClr val="tx2">
                    <a:lumMod val="75000"/>
                    <a:lumOff val="25000"/>
                  </a:schemeClr>
                </a:solidFill>
                <a:latin typeface="Dreaming Outloud Pro" panose="020F0502020204030204" pitchFamily="66" charset="0"/>
                <a:cs typeface="Dreaming Outloud Pro" panose="020F0502020204030204" pitchFamily="66" charset="0"/>
              </a:rPr>
              <a:t>Anna,main</a:t>
            </a:r>
            <a:r>
              <a:rPr lang="pl-PL" b="1" i="1" dirty="0">
                <a:solidFill>
                  <a:schemeClr val="tx2">
                    <a:lumMod val="75000"/>
                    <a:lumOff val="25000"/>
                  </a:schemeClr>
                </a:solidFill>
                <a:latin typeface="Dreaming Outloud Pro" panose="020F0502020204030204" pitchFamily="66" charset="0"/>
                <a:cs typeface="Dreaming Outloud Pro" panose="020F0502020204030204" pitchFamily="66" charset="0"/>
              </a:rPr>
              <a:t> </a:t>
            </a:r>
            <a:r>
              <a:rPr lang="pl-PL" b="1" i="1" dirty="0" err="1">
                <a:solidFill>
                  <a:schemeClr val="tx2">
                    <a:lumMod val="75000"/>
                    <a:lumOff val="25000"/>
                  </a:schemeClr>
                </a:solidFill>
                <a:latin typeface="Dreaming Outloud Pro" panose="020F0502020204030204" pitchFamily="66" charset="0"/>
                <a:cs typeface="Dreaming Outloud Pro" panose="020F0502020204030204" pitchFamily="66" charset="0"/>
              </a:rPr>
              <a:t>protagonist</a:t>
            </a:r>
            <a:r>
              <a:rPr lang="pl-PL" b="1" i="1" dirty="0">
                <a:solidFill>
                  <a:schemeClr val="tx2">
                    <a:lumMod val="75000"/>
                    <a:lumOff val="25000"/>
                  </a:schemeClr>
                </a:solidFill>
                <a:latin typeface="Dreaming Outloud Pro" panose="020F0502020204030204" pitchFamily="66" charset="0"/>
                <a:cs typeface="Dreaming Outloud Pro" panose="020F0502020204030204" pitchFamily="66" charset="0"/>
              </a:rPr>
              <a:t>, </a:t>
            </a:r>
            <a:r>
              <a:rPr lang="pl-PL" b="1" i="1" dirty="0" err="1">
                <a:solidFill>
                  <a:schemeClr val="tx2">
                    <a:lumMod val="75000"/>
                    <a:lumOff val="25000"/>
                  </a:schemeClr>
                </a:solidFill>
                <a:latin typeface="Dreaming Outloud Pro" panose="020F0502020204030204" pitchFamily="66" charset="0"/>
                <a:cs typeface="Dreaming Outloud Pro" panose="020F0502020204030204" pitchFamily="66" charset="0"/>
              </a:rPr>
              <a:t>belived</a:t>
            </a:r>
            <a:r>
              <a:rPr lang="pl-PL" b="1" i="1" dirty="0">
                <a:solidFill>
                  <a:schemeClr val="tx2">
                    <a:lumMod val="75000"/>
                    <a:lumOff val="25000"/>
                  </a:schemeClr>
                </a:solidFill>
                <a:latin typeface="Dreaming Outloud Pro" panose="020F0502020204030204" pitchFamily="66" charset="0"/>
                <a:cs typeface="Dreaming Outloud Pro" panose="020F0502020204030204" pitchFamily="66" charset="0"/>
              </a:rPr>
              <a:t> </a:t>
            </a:r>
            <a:r>
              <a:rPr lang="pl-PL" b="1" i="1" dirty="0" err="1">
                <a:solidFill>
                  <a:schemeClr val="tx2">
                    <a:lumMod val="75000"/>
                    <a:lumOff val="25000"/>
                  </a:schemeClr>
                </a:solidFill>
                <a:latin typeface="Dreaming Outloud Pro" panose="020F0502020204030204" pitchFamily="66" charset="0"/>
                <a:cs typeface="Dreaming Outloud Pro" panose="020F0502020204030204" pitchFamily="66" charset="0"/>
              </a:rPr>
              <a:t>that</a:t>
            </a:r>
            <a:r>
              <a:rPr lang="pl-PL" b="1" i="1" dirty="0">
                <a:solidFill>
                  <a:schemeClr val="tx2">
                    <a:lumMod val="75000"/>
                    <a:lumOff val="25000"/>
                  </a:schemeClr>
                </a:solidFill>
                <a:latin typeface="Dreaming Outloud Pro" panose="020F0502020204030204" pitchFamily="66" charset="0"/>
                <a:cs typeface="Dreaming Outloud Pro" panose="020F0502020204030204" pitchFamily="66" charset="0"/>
              </a:rPr>
              <a:t> </a:t>
            </a:r>
          </a:p>
          <a:p>
            <a:r>
              <a:rPr lang="pl-PL" b="1" i="1" dirty="0" err="1">
                <a:solidFill>
                  <a:schemeClr val="tx2">
                    <a:lumMod val="75000"/>
                    <a:lumOff val="25000"/>
                  </a:schemeClr>
                </a:solidFill>
                <a:latin typeface="Dreaming Outloud Pro" panose="020F0502020204030204" pitchFamily="66" charset="0"/>
                <a:cs typeface="Dreaming Outloud Pro" panose="020F0502020204030204" pitchFamily="66" charset="0"/>
              </a:rPr>
              <a:t>her</a:t>
            </a:r>
            <a:r>
              <a:rPr lang="pl-PL" b="1" i="1" dirty="0">
                <a:solidFill>
                  <a:schemeClr val="tx2">
                    <a:lumMod val="75000"/>
                    <a:lumOff val="25000"/>
                  </a:schemeClr>
                </a:solidFill>
                <a:latin typeface="Dreaming Outloud Pro" panose="020F0502020204030204" pitchFamily="66" charset="0"/>
                <a:cs typeface="Dreaming Outloud Pro" panose="020F0502020204030204" pitchFamily="66" charset="0"/>
              </a:rPr>
              <a:t> </a:t>
            </a:r>
            <a:r>
              <a:rPr lang="pl-PL" b="1" i="1" dirty="0" err="1">
                <a:solidFill>
                  <a:schemeClr val="tx2">
                    <a:lumMod val="75000"/>
                    <a:lumOff val="25000"/>
                  </a:schemeClr>
                </a:solidFill>
                <a:latin typeface="Dreaming Outloud Pro" panose="020F0502020204030204" pitchFamily="66" charset="0"/>
                <a:cs typeface="Dreaming Outloud Pro" panose="020F0502020204030204" pitchFamily="66" charset="0"/>
              </a:rPr>
              <a:t>husband</a:t>
            </a:r>
            <a:r>
              <a:rPr lang="pl-PL" b="1" i="1" dirty="0">
                <a:solidFill>
                  <a:schemeClr val="tx2">
                    <a:lumMod val="75000"/>
                    <a:lumOff val="25000"/>
                  </a:schemeClr>
                </a:solidFill>
                <a:latin typeface="Dreaming Outloud Pro" panose="020F0502020204030204" pitchFamily="66" charset="0"/>
                <a:cs typeface="Dreaming Outloud Pro" panose="020F0502020204030204" pitchFamily="66" charset="0"/>
              </a:rPr>
              <a:t> </a:t>
            </a:r>
            <a:r>
              <a:rPr lang="pl-PL" b="1" i="1" dirty="0" err="1">
                <a:solidFill>
                  <a:schemeClr val="tx2">
                    <a:lumMod val="75000"/>
                    <a:lumOff val="25000"/>
                  </a:schemeClr>
                </a:solidFill>
                <a:latin typeface="Dreaming Outloud Pro" panose="020F0502020204030204" pitchFamily="66" charset="0"/>
                <a:cs typeface="Dreaming Outloud Pro" panose="020F0502020204030204" pitchFamily="66" charset="0"/>
              </a:rPr>
              <a:t>is</a:t>
            </a:r>
            <a:r>
              <a:rPr lang="pl-PL" b="1" i="1" dirty="0">
                <a:solidFill>
                  <a:schemeClr val="tx2">
                    <a:lumMod val="75000"/>
                    <a:lumOff val="25000"/>
                  </a:schemeClr>
                </a:solidFill>
                <a:latin typeface="Dreaming Outloud Pro" panose="020F0502020204030204" pitchFamily="66" charset="0"/>
                <a:cs typeface="Dreaming Outloud Pro" panose="020F0502020204030204" pitchFamily="66" charset="0"/>
              </a:rPr>
              <a:t> </a:t>
            </a:r>
            <a:r>
              <a:rPr lang="pl-PL" b="1" i="1" dirty="0" err="1">
                <a:solidFill>
                  <a:schemeClr val="tx2">
                    <a:lumMod val="75000"/>
                    <a:lumOff val="25000"/>
                  </a:schemeClr>
                </a:solidFill>
                <a:latin typeface="Dreaming Outloud Pro" panose="020F0502020204030204" pitchFamily="66" charset="0"/>
                <a:cs typeface="Dreaming Outloud Pro" panose="020F0502020204030204" pitchFamily="66" charset="0"/>
              </a:rPr>
              <a:t>alive</a:t>
            </a:r>
            <a:r>
              <a:rPr lang="pl-PL" b="1" i="1" dirty="0">
                <a:solidFill>
                  <a:schemeClr val="tx2">
                    <a:lumMod val="75000"/>
                    <a:lumOff val="25000"/>
                  </a:schemeClr>
                </a:solidFill>
                <a:latin typeface="Dreaming Outloud Pro" panose="020F0502020204030204" pitchFamily="66" charset="0"/>
                <a:cs typeface="Dreaming Outloud Pro" panose="020F0502020204030204" pitchFamily="66" charset="0"/>
              </a:rPr>
              <a:t>, </a:t>
            </a:r>
          </a:p>
          <a:p>
            <a:r>
              <a:rPr lang="pl-PL" b="1" i="1" dirty="0" err="1">
                <a:solidFill>
                  <a:schemeClr val="tx2">
                    <a:lumMod val="75000"/>
                    <a:lumOff val="25000"/>
                  </a:schemeClr>
                </a:solidFill>
                <a:latin typeface="Dreaming Outloud Pro" panose="020F0502020204030204" pitchFamily="66" charset="0"/>
                <a:cs typeface="Dreaming Outloud Pro" panose="020F0502020204030204" pitchFamily="66" charset="0"/>
              </a:rPr>
              <a:t>she</a:t>
            </a:r>
            <a:r>
              <a:rPr lang="pl-PL" b="1" i="1" dirty="0">
                <a:solidFill>
                  <a:schemeClr val="tx2">
                    <a:lumMod val="75000"/>
                    <a:lumOff val="25000"/>
                  </a:schemeClr>
                </a:solidFill>
                <a:latin typeface="Dreaming Outloud Pro" panose="020F0502020204030204" pitchFamily="66" charset="0"/>
                <a:cs typeface="Dreaming Outloud Pro" panose="020F0502020204030204" pitchFamily="66" charset="0"/>
              </a:rPr>
              <a:t> </a:t>
            </a:r>
            <a:r>
              <a:rPr lang="pl-PL" b="1" i="1" dirty="0" err="1">
                <a:solidFill>
                  <a:schemeClr val="tx2">
                    <a:lumMod val="75000"/>
                    <a:lumOff val="25000"/>
                  </a:schemeClr>
                </a:solidFill>
                <a:latin typeface="Dreaming Outloud Pro" panose="020F0502020204030204" pitchFamily="66" charset="0"/>
                <a:cs typeface="Dreaming Outloud Pro" panose="020F0502020204030204" pitchFamily="66" charset="0"/>
              </a:rPr>
              <a:t>had</a:t>
            </a:r>
            <a:r>
              <a:rPr lang="pl-PL" b="1" i="1" dirty="0">
                <a:solidFill>
                  <a:schemeClr val="tx2">
                    <a:lumMod val="75000"/>
                    <a:lumOff val="25000"/>
                  </a:schemeClr>
                </a:solidFill>
                <a:latin typeface="Dreaming Outloud Pro" panose="020F0502020204030204" pitchFamily="66" charset="0"/>
                <a:cs typeface="Dreaming Outloud Pro" panose="020F0502020204030204" pitchFamily="66" charset="0"/>
              </a:rPr>
              <a:t> </a:t>
            </a:r>
            <a:r>
              <a:rPr lang="pl-PL" b="1" i="1" dirty="0" err="1">
                <a:solidFill>
                  <a:schemeClr val="tx2">
                    <a:lumMod val="75000"/>
                    <a:lumOff val="25000"/>
                  </a:schemeClr>
                </a:solidFill>
                <a:latin typeface="Dreaming Outloud Pro" panose="020F0502020204030204" pitchFamily="66" charset="0"/>
                <a:cs typeface="Dreaming Outloud Pro" panose="020F0502020204030204" pitchFamily="66" charset="0"/>
              </a:rPr>
              <a:t>hope</a:t>
            </a:r>
            <a:r>
              <a:rPr lang="pl-PL" b="1" i="1" dirty="0">
                <a:solidFill>
                  <a:schemeClr val="tx2">
                    <a:lumMod val="75000"/>
                    <a:lumOff val="25000"/>
                  </a:schemeClr>
                </a:solidFill>
                <a:latin typeface="Dreaming Outloud Pro" panose="020F0502020204030204" pitchFamily="66" charset="0"/>
                <a:cs typeface="Dreaming Outloud Pro" panose="020F0502020204030204" pitchFamily="66" charset="0"/>
              </a:rPr>
              <a:t> </a:t>
            </a:r>
            <a:r>
              <a:rPr lang="pl-PL" b="1" i="1" dirty="0" err="1">
                <a:solidFill>
                  <a:schemeClr val="tx2">
                    <a:lumMod val="75000"/>
                    <a:lumOff val="25000"/>
                  </a:schemeClr>
                </a:solidFill>
                <a:latin typeface="Dreaming Outloud Pro" panose="020F0502020204030204" pitchFamily="66" charset="0"/>
                <a:cs typeface="Dreaming Outloud Pro" panose="020F0502020204030204" pitchFamily="66" charset="0"/>
              </a:rPr>
              <a:t>till</a:t>
            </a:r>
            <a:r>
              <a:rPr lang="pl-PL" b="1" i="1" dirty="0">
                <a:solidFill>
                  <a:schemeClr val="tx2">
                    <a:lumMod val="75000"/>
                    <a:lumOff val="25000"/>
                  </a:schemeClr>
                </a:solidFill>
                <a:latin typeface="Dreaming Outloud Pro" panose="020F0502020204030204" pitchFamily="66" charset="0"/>
                <a:cs typeface="Dreaming Outloud Pro" panose="020F0502020204030204" pitchFamily="66" charset="0"/>
              </a:rPr>
              <a:t> the </a:t>
            </a:r>
            <a:r>
              <a:rPr lang="pl-PL" b="1" i="1" dirty="0" err="1">
                <a:solidFill>
                  <a:schemeClr val="tx2">
                    <a:lumMod val="75000"/>
                    <a:lumOff val="25000"/>
                  </a:schemeClr>
                </a:solidFill>
                <a:latin typeface="Dreaming Outloud Pro" panose="020F0502020204030204" pitchFamily="66" charset="0"/>
                <a:cs typeface="Dreaming Outloud Pro" panose="020F0502020204030204" pitchFamily="66" charset="0"/>
              </a:rPr>
              <a:t>very</a:t>
            </a:r>
            <a:r>
              <a:rPr lang="pl-PL" b="1" i="1" dirty="0">
                <a:solidFill>
                  <a:schemeClr val="tx2">
                    <a:lumMod val="75000"/>
                    <a:lumOff val="25000"/>
                  </a:schemeClr>
                </a:solidFill>
                <a:latin typeface="Dreaming Outloud Pro" panose="020F0502020204030204" pitchFamily="66" charset="0"/>
                <a:cs typeface="Dreaming Outloud Pro" panose="020F0502020204030204" pitchFamily="66" charset="0"/>
              </a:rPr>
              <a:t> </a:t>
            </a:r>
            <a:r>
              <a:rPr lang="pl-PL" b="1" i="1" dirty="0" err="1">
                <a:solidFill>
                  <a:schemeClr val="tx2">
                    <a:lumMod val="75000"/>
                    <a:lumOff val="25000"/>
                  </a:schemeClr>
                </a:solidFill>
                <a:latin typeface="Dreaming Outloud Pro" panose="020F0502020204030204" pitchFamily="66" charset="0"/>
                <a:cs typeface="Dreaming Outloud Pro" panose="020F0502020204030204" pitchFamily="66" charset="0"/>
              </a:rPr>
              <a:t>last</a:t>
            </a:r>
            <a:r>
              <a:rPr lang="pl-PL" b="1" i="1" dirty="0">
                <a:solidFill>
                  <a:schemeClr val="tx2">
                    <a:lumMod val="75000"/>
                    <a:lumOff val="25000"/>
                  </a:schemeClr>
                </a:solidFill>
                <a:latin typeface="Dreaming Outloud Pro" panose="020F0502020204030204" pitchFamily="66" charset="0"/>
                <a:cs typeface="Dreaming Outloud Pro" panose="020F0502020204030204" pitchFamily="66" charset="0"/>
              </a:rPr>
              <a:t> </a:t>
            </a:r>
            <a:r>
              <a:rPr lang="pl-PL" b="1" i="1" dirty="0" err="1">
                <a:solidFill>
                  <a:schemeClr val="tx2">
                    <a:lumMod val="75000"/>
                    <a:lumOff val="25000"/>
                  </a:schemeClr>
                </a:solidFill>
                <a:latin typeface="Dreaming Outloud Pro" panose="020F0502020204030204" pitchFamily="66" charset="0"/>
                <a:cs typeface="Dreaming Outloud Pro" panose="020F0502020204030204" pitchFamily="66" charset="0"/>
              </a:rPr>
              <a:t>day</a:t>
            </a:r>
            <a:r>
              <a:rPr lang="pl-PL" b="1" i="1" dirty="0">
                <a:solidFill>
                  <a:schemeClr val="tx2">
                    <a:lumMod val="75000"/>
                    <a:lumOff val="25000"/>
                  </a:schemeClr>
                </a:solidFill>
                <a:latin typeface="Dreaming Outloud Pro" panose="020F0502020204030204" pitchFamily="66" charset="0"/>
                <a:cs typeface="Dreaming Outloud Pro" panose="020F0502020204030204" pitchFamily="66" charset="0"/>
              </a:rPr>
              <a:t>!</a:t>
            </a:r>
            <a:r>
              <a:rPr lang="en-GB" b="1" i="1" dirty="0">
                <a:solidFill>
                  <a:schemeClr val="tx2">
                    <a:lumMod val="75000"/>
                    <a:lumOff val="25000"/>
                  </a:schemeClr>
                </a:solidFill>
                <a:latin typeface="Dreaming Outloud Pro" panose="020F0502020204030204" pitchFamily="66" charset="0"/>
                <a:cs typeface="Dreaming Outloud Pro" panose="020F0502020204030204" pitchFamily="66" charset="0"/>
              </a:rPr>
              <a:t>-Kamila</a:t>
            </a:r>
          </a:p>
        </p:txBody>
      </p:sp>
      <p:sp>
        <p:nvSpPr>
          <p:cNvPr id="15" name="TextBox 14">
            <a:extLst>
              <a:ext uri="{FF2B5EF4-FFF2-40B4-BE49-F238E27FC236}">
                <a16:creationId xmlns:a16="http://schemas.microsoft.com/office/drawing/2014/main" id="{F70B687A-AB2A-9434-E782-735F64AE233A}"/>
              </a:ext>
            </a:extLst>
          </p:cNvPr>
          <p:cNvSpPr txBox="1"/>
          <p:nvPr/>
        </p:nvSpPr>
        <p:spPr>
          <a:xfrm>
            <a:off x="275895" y="5706028"/>
            <a:ext cx="4244778" cy="923330"/>
          </a:xfrm>
          <a:prstGeom prst="rect">
            <a:avLst/>
          </a:prstGeom>
          <a:noFill/>
        </p:spPr>
        <p:txBody>
          <a:bodyPr wrap="square" rtlCol="0">
            <a:spAutoFit/>
          </a:bodyPr>
          <a:lstStyle/>
          <a:p>
            <a:r>
              <a:rPr lang="pl-PL" b="1" dirty="0">
                <a:solidFill>
                  <a:schemeClr val="tx2">
                    <a:lumMod val="75000"/>
                    <a:lumOff val="25000"/>
                  </a:schemeClr>
                </a:solidFill>
                <a:latin typeface="Dreaming Outloud Pro" panose="03050502040302030504" pitchFamily="66" charset="0"/>
                <a:cs typeface="Dreaming Outloud Pro" panose="03050502040302030504" pitchFamily="66" charset="0"/>
              </a:rPr>
              <a:t>The pilot </a:t>
            </a:r>
            <a:r>
              <a:rPr lang="pl-PL" b="1" dirty="0" err="1">
                <a:solidFill>
                  <a:schemeClr val="tx2">
                    <a:lumMod val="75000"/>
                    <a:lumOff val="25000"/>
                  </a:schemeClr>
                </a:solidFill>
                <a:latin typeface="Dreaming Outloud Pro" panose="03050502040302030504" pitchFamily="66" charset="0"/>
                <a:cs typeface="Dreaming Outloud Pro" panose="03050502040302030504" pitchFamily="66" charset="0"/>
              </a:rPr>
              <a:t>had</a:t>
            </a:r>
            <a:r>
              <a:rPr lang="pl-PL" b="1" dirty="0">
                <a:solidFill>
                  <a:schemeClr val="tx2">
                    <a:lumMod val="75000"/>
                    <a:lumOff val="25000"/>
                  </a:schemeClr>
                </a:solidFill>
                <a:latin typeface="Dreaming Outloud Pro" panose="03050502040302030504" pitchFamily="66" charset="0"/>
                <a:cs typeface="Dreaming Outloud Pro" panose="03050502040302030504" pitchFamily="66" charset="0"/>
              </a:rPr>
              <a:t> </a:t>
            </a:r>
            <a:r>
              <a:rPr lang="pl-PL" b="1" dirty="0" err="1">
                <a:solidFill>
                  <a:schemeClr val="tx2">
                    <a:lumMod val="75000"/>
                    <a:lumOff val="25000"/>
                  </a:schemeClr>
                </a:solidFill>
                <a:latin typeface="Dreaming Outloud Pro" panose="03050502040302030504" pitchFamily="66" charset="0"/>
                <a:cs typeface="Dreaming Outloud Pro" panose="03050502040302030504" pitchFamily="66" charset="0"/>
              </a:rPr>
              <a:t>hope</a:t>
            </a:r>
            <a:r>
              <a:rPr lang="pl-PL" b="1" dirty="0">
                <a:solidFill>
                  <a:schemeClr val="tx2">
                    <a:lumMod val="75000"/>
                    <a:lumOff val="25000"/>
                  </a:schemeClr>
                </a:solidFill>
                <a:latin typeface="Dreaming Outloud Pro" panose="03050502040302030504" pitchFamily="66" charset="0"/>
                <a:cs typeface="Dreaming Outloud Pro" panose="03050502040302030504" pitchFamily="66" charset="0"/>
              </a:rPr>
              <a:t> in </a:t>
            </a:r>
            <a:r>
              <a:rPr lang="pl-PL" b="1" dirty="0" err="1">
                <a:solidFill>
                  <a:schemeClr val="tx2">
                    <a:lumMod val="75000"/>
                    <a:lumOff val="25000"/>
                  </a:schemeClr>
                </a:solidFill>
                <a:latin typeface="Dreaming Outloud Pro" panose="03050502040302030504" pitchFamily="66" charset="0"/>
                <a:cs typeface="Dreaming Outloud Pro" panose="03050502040302030504" pitchFamily="66" charset="0"/>
              </a:rPr>
              <a:t>God</a:t>
            </a:r>
            <a:r>
              <a:rPr lang="pl-PL" b="1" dirty="0">
                <a:solidFill>
                  <a:schemeClr val="tx2">
                    <a:lumMod val="75000"/>
                    <a:lumOff val="25000"/>
                  </a:schemeClr>
                </a:solidFill>
                <a:latin typeface="Dreaming Outloud Pro" panose="03050502040302030504" pitchFamily="66" charset="0"/>
                <a:cs typeface="Dreaming Outloud Pro" panose="03050502040302030504" pitchFamily="66" charset="0"/>
              </a:rPr>
              <a:t>, he was </a:t>
            </a:r>
          </a:p>
          <a:p>
            <a:r>
              <a:rPr lang="pl-PL" b="1" dirty="0">
                <a:solidFill>
                  <a:schemeClr val="tx2">
                    <a:lumMod val="75000"/>
                    <a:lumOff val="25000"/>
                  </a:schemeClr>
                </a:solidFill>
                <a:latin typeface="Dreaming Outloud Pro" panose="03050502040302030504" pitchFamily="66" charset="0"/>
                <a:cs typeface="Dreaming Outloud Pro" panose="03050502040302030504" pitchFamily="66" charset="0"/>
              </a:rPr>
              <a:t>holding the </a:t>
            </a:r>
            <a:r>
              <a:rPr lang="pl-PL" b="1" dirty="0" err="1">
                <a:solidFill>
                  <a:schemeClr val="tx2">
                    <a:lumMod val="75000"/>
                    <a:lumOff val="25000"/>
                  </a:schemeClr>
                </a:solidFill>
                <a:latin typeface="Dreaming Outloud Pro" panose="03050502040302030504" pitchFamily="66" charset="0"/>
                <a:cs typeface="Dreaming Outloud Pro" panose="03050502040302030504" pitchFamily="66" charset="0"/>
              </a:rPr>
              <a:t>Rosary</a:t>
            </a:r>
            <a:r>
              <a:rPr lang="pl-PL" b="1" dirty="0">
                <a:solidFill>
                  <a:schemeClr val="tx2">
                    <a:lumMod val="75000"/>
                    <a:lumOff val="25000"/>
                  </a:schemeClr>
                </a:solidFill>
                <a:latin typeface="Dreaming Outloud Pro" panose="03050502040302030504" pitchFamily="66" charset="0"/>
                <a:cs typeface="Dreaming Outloud Pro" panose="03050502040302030504" pitchFamily="66" charset="0"/>
              </a:rPr>
              <a:t> </a:t>
            </a:r>
            <a:r>
              <a:rPr lang="pl-PL" b="1" dirty="0" err="1">
                <a:solidFill>
                  <a:schemeClr val="tx2">
                    <a:lumMod val="75000"/>
                    <a:lumOff val="25000"/>
                  </a:schemeClr>
                </a:solidFill>
                <a:latin typeface="Dreaming Outloud Pro" panose="03050502040302030504" pitchFamily="66" charset="0"/>
                <a:cs typeface="Dreaming Outloud Pro" panose="03050502040302030504" pitchFamily="66" charset="0"/>
              </a:rPr>
              <a:t>Beads</a:t>
            </a:r>
            <a:r>
              <a:rPr lang="pl-PL" b="1" dirty="0">
                <a:solidFill>
                  <a:schemeClr val="tx2">
                    <a:lumMod val="75000"/>
                    <a:lumOff val="25000"/>
                  </a:schemeClr>
                </a:solidFill>
                <a:latin typeface="Dreaming Outloud Pro" panose="03050502040302030504" pitchFamily="66" charset="0"/>
                <a:cs typeface="Dreaming Outloud Pro" panose="03050502040302030504" pitchFamily="66" charset="0"/>
              </a:rPr>
              <a:t> </a:t>
            </a:r>
            <a:r>
              <a:rPr lang="pl-PL" b="1" dirty="0" err="1">
                <a:solidFill>
                  <a:schemeClr val="tx2">
                    <a:lumMod val="75000"/>
                    <a:lumOff val="25000"/>
                  </a:schemeClr>
                </a:solidFill>
                <a:latin typeface="Dreaming Outloud Pro" panose="03050502040302030504" pitchFamily="66" charset="0"/>
                <a:cs typeface="Dreaming Outloud Pro" panose="03050502040302030504" pitchFamily="66" charset="0"/>
              </a:rPr>
              <a:t>at</a:t>
            </a:r>
            <a:r>
              <a:rPr lang="pl-PL" b="1" dirty="0">
                <a:solidFill>
                  <a:schemeClr val="tx2">
                    <a:lumMod val="75000"/>
                    <a:lumOff val="25000"/>
                  </a:schemeClr>
                </a:solidFill>
                <a:latin typeface="Dreaming Outloud Pro" panose="03050502040302030504" pitchFamily="66" charset="0"/>
                <a:cs typeface="Dreaming Outloud Pro" panose="03050502040302030504" pitchFamily="66" charset="0"/>
              </a:rPr>
              <a:t> the moment of </a:t>
            </a:r>
            <a:r>
              <a:rPr lang="pl-PL" b="1" dirty="0" err="1">
                <a:solidFill>
                  <a:schemeClr val="tx2">
                    <a:lumMod val="75000"/>
                    <a:lumOff val="25000"/>
                  </a:schemeClr>
                </a:solidFill>
                <a:latin typeface="Dreaming Outloud Pro" panose="03050502040302030504" pitchFamily="66" charset="0"/>
                <a:cs typeface="Dreaming Outloud Pro" panose="03050502040302030504" pitchFamily="66" charset="0"/>
              </a:rPr>
              <a:t>death</a:t>
            </a:r>
            <a:r>
              <a:rPr lang="en-GB" b="1" dirty="0">
                <a:solidFill>
                  <a:schemeClr val="tx2">
                    <a:lumMod val="75000"/>
                    <a:lumOff val="25000"/>
                  </a:schemeClr>
                </a:solidFill>
                <a:latin typeface="Dreaming Outloud Pro" panose="03050502040302030504" pitchFamily="66" charset="0"/>
                <a:cs typeface="Dreaming Outloud Pro" panose="03050502040302030504" pitchFamily="66" charset="0"/>
              </a:rPr>
              <a:t>-Patryk</a:t>
            </a:r>
          </a:p>
        </p:txBody>
      </p:sp>
      <p:pic>
        <p:nvPicPr>
          <p:cNvPr id="11" name="Picture 10" descr="A group of girls sitting at a table writing on paper&#10;&#10;Description automatically generated">
            <a:extLst>
              <a:ext uri="{FF2B5EF4-FFF2-40B4-BE49-F238E27FC236}">
                <a16:creationId xmlns:a16="http://schemas.microsoft.com/office/drawing/2014/main" id="{916CAF85-DA41-B37F-D523-149F82CE24CC}"/>
              </a:ext>
            </a:extLst>
          </p:cNvPr>
          <p:cNvPicPr>
            <a:picLocks noChangeAspect="1"/>
          </p:cNvPicPr>
          <p:nvPr/>
        </p:nvPicPr>
        <p:blipFill>
          <a:blip r:embed="rId3">
            <a:extLst>
              <a:ext uri="{28A0092B-C50C-407E-A947-70E740481C1C}">
                <a14:useLocalDpi xmlns:a14="http://schemas.microsoft.com/office/drawing/2010/main" val="0"/>
              </a:ext>
            </a:extLst>
          </a:blip>
          <a:srcRect l="3333" r="5974" b="9981"/>
          <a:stretch/>
        </p:blipFill>
        <p:spPr>
          <a:xfrm rot="5400000">
            <a:off x="8369226" y="3116505"/>
            <a:ext cx="4148134" cy="3334855"/>
          </a:xfrm>
          <a:prstGeom prst="rect">
            <a:avLst/>
          </a:prstGeom>
        </p:spPr>
      </p:pic>
      <p:pic>
        <p:nvPicPr>
          <p:cNvPr id="16" name="Picture 15">
            <a:extLst>
              <a:ext uri="{FF2B5EF4-FFF2-40B4-BE49-F238E27FC236}">
                <a16:creationId xmlns:a16="http://schemas.microsoft.com/office/drawing/2014/main" id="{BBAF35CC-306E-F48A-36AA-737EDFB82646}"/>
              </a:ext>
            </a:extLst>
          </p:cNvPr>
          <p:cNvPicPr>
            <a:picLocks noChangeAspect="1"/>
          </p:cNvPicPr>
          <p:nvPr/>
        </p:nvPicPr>
        <p:blipFill>
          <a:blip r:embed="rId4"/>
          <a:stretch>
            <a:fillRect/>
          </a:stretch>
        </p:blipFill>
        <p:spPr>
          <a:xfrm>
            <a:off x="4580050" y="5794064"/>
            <a:ext cx="1238859" cy="824404"/>
          </a:xfrm>
          <a:prstGeom prst="rect">
            <a:avLst/>
          </a:prstGeom>
        </p:spPr>
      </p:pic>
    </p:spTree>
    <p:extLst>
      <p:ext uri="{BB962C8B-B14F-4D97-AF65-F5344CB8AC3E}">
        <p14:creationId xmlns:p14="http://schemas.microsoft.com/office/powerpoint/2010/main" val="162318244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82</TotalTime>
  <Words>291</Words>
  <Application>Microsoft Office PowerPoint</Application>
  <PresentationFormat>Widescreen</PresentationFormat>
  <Paragraphs>21</Paragraphs>
  <Slides>2</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vt:i4>
      </vt:variant>
    </vt:vector>
  </HeadingPairs>
  <TitlesOfParts>
    <vt:vector size="11" baseType="lpstr">
      <vt:lpstr>Aptos</vt:lpstr>
      <vt:lpstr>Aptos Display</vt:lpstr>
      <vt:lpstr>Arial</vt:lpstr>
      <vt:lpstr>Calibri</vt:lpstr>
      <vt:lpstr>Calibri Light</vt:lpstr>
      <vt:lpstr>Dreaming Outloud Pro</vt:lpstr>
      <vt:lpstr>Lucida Handwriting</vt:lpstr>
      <vt:lpstr>Tempus Sans ITC</vt:lpstr>
      <vt:lpstr>Office Theme</vt:lpstr>
      <vt:lpstr>BGN Whole School Mission Week January 2025</vt:lpstr>
      <vt:lpstr>For our BGN Whole School Mission week in Year 13 we have been focusing on the  theme of hope by looking into the life of families of victims of Katyn Massacre.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Tara Mawn (Staff)</dc:creator>
  <cp:lastModifiedBy>Anna Lewandowska (Staff)</cp:lastModifiedBy>
  <cp:revision>4</cp:revision>
  <dcterms:created xsi:type="dcterms:W3CDTF">2025-01-30T10:37:13Z</dcterms:created>
  <dcterms:modified xsi:type="dcterms:W3CDTF">2025-01-31T10:12:21Z</dcterms:modified>
</cp:coreProperties>
</file>