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40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30/01/2025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Drama 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at how we can make a difference when things seem hopeless</a:t>
            </a:r>
            <a:endParaRPr lang="en-GB" sz="2000" dirty="0">
              <a:latin typeface="Lucida Handwriting" panose="03010101010101010101" pitchFamily="66" charset="0"/>
            </a:endParaRP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228600" y="861061"/>
            <a:ext cx="4831080" cy="2999739"/>
          </a:xfrm>
        </p:spPr>
        <p:txBody>
          <a:bodyPr>
            <a:normAutofit/>
          </a:bodyPr>
          <a:lstStyle/>
          <a:p>
            <a:pPr marL="0" indent="0">
              <a:buNone/>
            </a:pPr>
            <a:r>
              <a:rPr lang="en-GB" sz="2000" i="1" dirty="0">
                <a:latin typeface="Calibri Light" panose="020F0302020204030204" pitchFamily="34" charset="0"/>
                <a:ea typeface="Calibri Light" panose="020F0302020204030204" pitchFamily="34" charset="0"/>
                <a:cs typeface="Calibri Light" panose="020F0302020204030204" pitchFamily="34" charset="0"/>
              </a:rPr>
              <a:t>Year 7 students created News Reports inspired by images of War, Homelessness, Bullying and  Mental Health. They used their imaginations and techniques like Freezeframes, Narration and Reportage to play characters in their News Report. Each report finished with a message for the audience about how they can make a difference and gave advise about what you can do to bring </a:t>
            </a:r>
            <a:r>
              <a:rPr lang="en-GB" sz="2000" b="1" i="1" dirty="0">
                <a:latin typeface="Lucida Handwriting" panose="03010101010101010101" pitchFamily="66" charset="0"/>
                <a:ea typeface="Calibri Light" panose="020F0302020204030204" pitchFamily="34" charset="0"/>
                <a:cs typeface="Calibri Light" panose="020F0302020204030204" pitchFamily="34" charset="0"/>
              </a:rPr>
              <a:t>hope.</a:t>
            </a: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said it helped them feel empathy to play characters that  might be experiencing things they didn’t understand fully themselves and </a:t>
            </a:r>
            <a:r>
              <a:rPr lang="en-GB" dirty="0" err="1">
                <a:solidFill>
                  <a:schemeClr val="tx2"/>
                </a:solidFill>
                <a:latin typeface="Lucida Handwriting" panose="03010101010101010101" pitchFamily="66" charset="0"/>
              </a:rPr>
              <a:t>itu</a:t>
            </a:r>
            <a:r>
              <a:rPr lang="en-GB" dirty="0">
                <a:solidFill>
                  <a:schemeClr val="tx2"/>
                </a:solidFill>
                <a:latin typeface="Lucida Handwriting" panose="03010101010101010101" pitchFamily="66" charset="0"/>
              </a:rPr>
              <a:t> made them think about what they could do to bring hope to people.</a:t>
            </a:r>
          </a:p>
        </p:txBody>
      </p:sp>
      <p:pic>
        <p:nvPicPr>
          <p:cNvPr id="5" name="Picture 4">
            <a:extLst>
              <a:ext uri="{FF2B5EF4-FFF2-40B4-BE49-F238E27FC236}">
                <a16:creationId xmlns:a16="http://schemas.microsoft.com/office/drawing/2014/main" id="{A6B64997-76D6-9CE4-4992-6C2A6D0D19C5}"/>
              </a:ext>
            </a:extLst>
          </p:cNvPr>
          <p:cNvPicPr>
            <a:picLocks noChangeAspect="1"/>
          </p:cNvPicPr>
          <p:nvPr/>
        </p:nvPicPr>
        <p:blipFill>
          <a:blip r:embed="rId3"/>
          <a:stretch>
            <a:fillRect/>
          </a:stretch>
        </p:blipFill>
        <p:spPr>
          <a:xfrm>
            <a:off x="6016361" y="3650455"/>
            <a:ext cx="6096528" cy="3385820"/>
          </a:xfrm>
          <a:prstGeom prst="rect">
            <a:avLst/>
          </a:prstGeom>
        </p:spPr>
      </p:pic>
      <p:pic>
        <p:nvPicPr>
          <p:cNvPr id="11" name="Picture 10">
            <a:extLst>
              <a:ext uri="{FF2B5EF4-FFF2-40B4-BE49-F238E27FC236}">
                <a16:creationId xmlns:a16="http://schemas.microsoft.com/office/drawing/2014/main" id="{E4FC67E6-E9C4-878E-A18B-0E4266003957}"/>
              </a:ext>
            </a:extLst>
          </p:cNvPr>
          <p:cNvPicPr>
            <a:picLocks noChangeAspect="1"/>
          </p:cNvPicPr>
          <p:nvPr/>
        </p:nvPicPr>
        <p:blipFill>
          <a:blip r:embed="rId4"/>
          <a:stretch>
            <a:fillRect/>
          </a:stretch>
        </p:blipFill>
        <p:spPr>
          <a:xfrm>
            <a:off x="5212344" y="974315"/>
            <a:ext cx="4734560" cy="2441032"/>
          </a:xfrm>
          <a:prstGeom prst="rect">
            <a:avLst/>
          </a:prstGeom>
        </p:spPr>
      </p:pic>
    </p:spTree>
    <p:extLst>
      <p:ext uri="{BB962C8B-B14F-4D97-AF65-F5344CB8AC3E}">
        <p14:creationId xmlns:p14="http://schemas.microsoft.com/office/powerpoint/2010/main" val="162318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158</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Calibri</vt:lpstr>
      <vt:lpstr>Calibri Light</vt:lpstr>
      <vt:lpstr>Lucida Handwriting</vt:lpstr>
      <vt:lpstr>Tempus Sans ITC</vt:lpstr>
      <vt:lpstr>Office Theme</vt:lpstr>
      <vt:lpstr>For our BGN Whole School Mission week in Drama we have been focusing on the  theme of hope  by looking at how we can make a difference when things seem hopeless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Jenny Stewart (Staff)</cp:lastModifiedBy>
  <cp:revision>3</cp:revision>
  <dcterms:created xsi:type="dcterms:W3CDTF">2025-01-30T10:37:13Z</dcterms:created>
  <dcterms:modified xsi:type="dcterms:W3CDTF">2025-01-30T14:41:46Z</dcterms:modified>
</cp:coreProperties>
</file>