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R.E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the life of </a:t>
            </a:r>
            <a:r>
              <a:rPr lang="en-GB" sz="2000" dirty="0">
                <a:latin typeface="Lucida Handwriting" panose="03010101010101010101" pitchFamily="66" charset="0"/>
              </a:rPr>
              <a:t>Sister Clare Crockett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Sister Clare Crockett from the City of Derry died whilst serving as a nun in Ecuador in 2016.</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She was declared a </a:t>
            </a:r>
            <a:r>
              <a:rPr lang="en-GB" sz="1800" b="1" dirty="0">
                <a:latin typeface="Calibri Light" panose="020F0302020204030204" pitchFamily="34" charset="0"/>
                <a:ea typeface="Calibri Light" panose="020F0302020204030204" pitchFamily="34" charset="0"/>
                <a:cs typeface="Calibri Light" panose="020F0302020204030204" pitchFamily="34" charset="0"/>
              </a:rPr>
              <a:t>Servant of God </a:t>
            </a:r>
            <a:r>
              <a:rPr lang="en-GB" sz="1800" dirty="0">
                <a:latin typeface="Calibri Light" panose="020F0302020204030204" pitchFamily="34" charset="0"/>
                <a:ea typeface="Calibri Light" panose="020F0302020204030204" pitchFamily="34" charset="0"/>
                <a:cs typeface="Calibri Light" panose="020F0302020204030204" pitchFamily="34" charset="0"/>
              </a:rPr>
              <a:t>by the Catholic Church - the first step towards becoming a saint and a ceremony which recognised her as a candidate for sainthood, was held in Madrid earlier this month.</a:t>
            </a: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We have studied the life of Sister Clare, her impact on the world whilst alive and how her ambition to be a ‘famous nun’ is now realised.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She had an enormous sense of </a:t>
            </a:r>
            <a:r>
              <a:rPr lang="en-GB" sz="1800" i="1"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FUN!</a:t>
            </a:r>
            <a:endParaRPr lang="en-GB" sz="1800" b="0" i="1"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Sister Clare’s friends were said to be in disbelief after she announced her decision while holding a "beer in one hand and a cigarette in the other".</a:t>
            </a:r>
          </a:p>
          <a:p>
            <a:pPr marL="0" indent="0">
              <a:buNone/>
            </a:pP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Her motto for life was, ‘</a:t>
            </a:r>
            <a:r>
              <a:rPr lang="en-GB" sz="180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All or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Nothing!’</a:t>
            </a: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been overwhelmed by the fact that she stated that she would die young, maybe at the same age as Jesus.  Five days later, this became true when she died at the age of 33.</a:t>
            </a:r>
          </a:p>
        </p:txBody>
      </p:sp>
      <p:pic>
        <p:nvPicPr>
          <p:cNvPr id="5" name="Picture 4">
            <a:extLst>
              <a:ext uri="{FF2B5EF4-FFF2-40B4-BE49-F238E27FC236}">
                <a16:creationId xmlns:a16="http://schemas.microsoft.com/office/drawing/2014/main" id="{D8DEC402-6CC1-6E99-622E-867038930C3E}"/>
              </a:ext>
            </a:extLst>
          </p:cNvPr>
          <p:cNvPicPr>
            <a:picLocks noChangeAspect="1"/>
          </p:cNvPicPr>
          <p:nvPr/>
        </p:nvPicPr>
        <p:blipFill>
          <a:blip r:embed="rId3"/>
          <a:stretch>
            <a:fillRect/>
          </a:stretch>
        </p:blipFill>
        <p:spPr>
          <a:xfrm>
            <a:off x="5821680" y="3209955"/>
            <a:ext cx="6370320" cy="3676620"/>
          </a:xfrm>
          <a:prstGeom prst="rect">
            <a:avLst/>
          </a:prstGeom>
        </p:spPr>
      </p:pic>
    </p:spTree>
    <p:extLst>
      <p:ext uri="{BB962C8B-B14F-4D97-AF65-F5344CB8AC3E}">
        <p14:creationId xmlns:p14="http://schemas.microsoft.com/office/powerpoint/2010/main" val="32733702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TotalTime>
  <Words>230</Words>
  <Application>Microsoft Office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Calibri</vt:lpstr>
      <vt:lpstr>Calibri Light</vt:lpstr>
      <vt:lpstr>Lucida Handwriting</vt:lpstr>
      <vt:lpstr>Tempus Sans ITC</vt:lpstr>
      <vt:lpstr>Office Theme</vt:lpstr>
      <vt:lpstr>For our BGN Whole School Mission week in R.E we have been focusing on the  theme of hope by looking into the life of Sister Clare Crockett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Debbie Coleman (Staff)</cp:lastModifiedBy>
  <cp:revision>3</cp:revision>
  <dcterms:created xsi:type="dcterms:W3CDTF">2025-01-30T10:37:13Z</dcterms:created>
  <dcterms:modified xsi:type="dcterms:W3CDTF">2025-02-03T14:12:29Z</dcterms:modified>
</cp:coreProperties>
</file>